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3"/>
    <p:sldId id="257" r:id="rId4"/>
    <p:sldId id="261" r:id="rId5"/>
    <p:sldId id="262" r:id="rId6"/>
    <p:sldId id="264" r:id="rId7"/>
    <p:sldId id="266" r:id="rId8"/>
    <p:sldId id="269" r:id="rId9"/>
    <p:sldId id="268" r:id="rId10"/>
    <p:sldId id="281" r:id="rId11"/>
    <p:sldId id="265" r:id="rId12"/>
    <p:sldId id="267" r:id="rId13"/>
    <p:sldId id="270" r:id="rId14"/>
    <p:sldId id="271" r:id="rId15"/>
    <p:sldId id="285" r:id="rId16"/>
    <p:sldId id="273" r:id="rId17"/>
    <p:sldId id="279" r:id="rId18"/>
    <p:sldId id="274" r:id="rId19"/>
    <p:sldId id="275" r:id="rId20"/>
    <p:sldId id="276" r:id="rId21"/>
    <p:sldId id="277" r:id="rId22"/>
    <p:sldId id="278" r:id="rId23"/>
    <p:sldId id="280" r:id="rId24"/>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4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napToGrid="0" showGuides="1">
      <p:cViewPr varScale="1">
        <p:scale>
          <a:sx n="84" d="100"/>
          <a:sy n="84" d="100"/>
        </p:scale>
        <p:origin x="629" y="77"/>
      </p:cViewPr>
      <p:guideLst>
        <p:guide orient="horz" pos="2286"/>
        <p:guide pos="3879"/>
      </p:guideLst>
    </p:cSldViewPr>
  </p:slideViewPr>
  <p:notesTextViewPr>
    <p:cViewPr>
      <p:scale>
        <a:sx n="1" d="1"/>
        <a:sy n="1" d="1"/>
      </p:scale>
      <p:origin x="0" y="0"/>
    </p:cViewPr>
  </p:notesTextViewPr>
  <p:sorterViewPr showFormatting="0">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noProof="0" smtClean="0">
                <a:ln>
                  <a:noFill/>
                </a:ln>
                <a:effectLst/>
                <a:uLnTx/>
                <a:uFillTx/>
                <a:sym typeface="+mn-ea"/>
              </a:rPr>
              <a:t>Click to edit Master text style</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200" noProof="0" smtClean="0">
                <a:ln>
                  <a:noFill/>
                </a:ln>
                <a:effectLst/>
                <a:uLnTx/>
                <a:uFillTx/>
                <a:sym typeface="+mn-ea"/>
              </a:rPr>
              <a:t>Second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z="1200" noProof="0" smtClean="0">
                <a:ln>
                  <a:noFill/>
                </a:ln>
                <a:effectLst/>
                <a:uLnTx/>
                <a:uFillTx/>
                <a:sym typeface="+mn-ea"/>
              </a:rPr>
              <a:t>Third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z="1200" noProof="0" smtClean="0">
                <a:ln>
                  <a:noFill/>
                </a:ln>
                <a:effectLst/>
                <a:uLnTx/>
                <a:uFillTx/>
                <a:sym typeface="+mn-ea"/>
              </a:rPr>
              <a:t>Fourth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z="1200" noProof="0" smtClean="0">
                <a:ln>
                  <a:noFill/>
                </a:ln>
                <a:effectLst/>
                <a:uLnTx/>
                <a:uFillTx/>
                <a:sym typeface="+mn-ea"/>
              </a:rPr>
              <a:t>Fifth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E7EE0C43-254D-4DEF-A95F-9C50EB99DE4C}"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C7FF2FDC-A554-46FC-8C4D-C6F334CADF8D}"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endParaRPr lang="zh-CN" altLang="en-US" smtClean="0"/>
          </a:p>
        </p:txBody>
      </p:sp>
      <p:sp>
        <p:nvSpPr>
          <p:cNvPr id="3" name="内容占位符 2"/>
          <p:cNvSpPr>
            <a:spLocks noGrp="1"/>
          </p:cNvSpPr>
          <p:nvPr>
            <p:ph idx="1" hasCustomPrompt="1"/>
          </p:nvPr>
        </p:nvSpPr>
        <p:spPr/>
        <p:txBody>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C7FF2FDC-A554-46FC-8C4D-C6F334CADF8D}"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Click to edit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p>
            <a:pPr lvl="0"/>
            <a:r>
              <a:rPr lang="zh-CN" altLang="en-US" dirty="0"/>
              <a:t>Click to edit Master text style</a:t>
            </a:r>
            <a:endParaRPr lang="zh-CN" altLang="en-US" dirty="0"/>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7FF2FDC-A554-46FC-8C4D-C6F334CADF8D}"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3.png"/><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图片 3"/>
          <p:cNvPicPr>
            <a:picLocks noChangeAspect="1"/>
          </p:cNvPicPr>
          <p:nvPr/>
        </p:nvPicPr>
        <p:blipFill>
          <a:blip r:embed="rId1"/>
          <a:stretch>
            <a:fillRect/>
          </a:stretch>
        </p:blipFill>
        <p:spPr>
          <a:xfrm>
            <a:off x="0" y="0"/>
            <a:ext cx="12192000" cy="6858000"/>
          </a:xfrm>
          <a:prstGeom prst="rect">
            <a:avLst/>
          </a:prstGeom>
          <a:noFill/>
          <a:ln w="9525">
            <a:noFill/>
          </a:ln>
        </p:spPr>
      </p:pic>
      <p:grpSp>
        <p:nvGrpSpPr>
          <p:cNvPr id="18435" name="组合 8"/>
          <p:cNvGrpSpPr/>
          <p:nvPr/>
        </p:nvGrpSpPr>
        <p:grpSpPr>
          <a:xfrm>
            <a:off x="2857501" y="5264150"/>
            <a:ext cx="6173470" cy="645163"/>
            <a:chOff x="3883190" y="5314948"/>
            <a:chExt cx="5466080" cy="645072"/>
          </a:xfrm>
        </p:grpSpPr>
        <p:sp>
          <p:nvSpPr>
            <p:cNvPr id="18440" name="文本框 4"/>
            <p:cNvSpPr txBox="1"/>
            <p:nvPr/>
          </p:nvSpPr>
          <p:spPr>
            <a:xfrm>
              <a:off x="3883190" y="5314951"/>
              <a:ext cx="5466080" cy="645069"/>
            </a:xfrm>
            <a:prstGeom prst="rect">
              <a:avLst/>
            </a:prstGeom>
            <a:noFill/>
            <a:ln w="9525">
              <a:noFill/>
            </a:ln>
          </p:spPr>
          <p:txBody>
            <a:bodyPr>
              <a:spAutoFit/>
            </a:bodyPr>
            <a:p>
              <a:pPr eaLnBrk="1" hangingPunct="1"/>
              <a:r>
                <a:rPr lang="en-US" sz="3600" b="1" dirty="0">
                  <a:solidFill>
                    <a:schemeClr val="bg1"/>
                  </a:solidFill>
                  <a:latin typeface="Microsoft YaHei" panose="020B0503020204020204" pitchFamily="34" charset="-122"/>
                  <a:ea typeface="Microsoft YaHei" panose="020B0503020204020204" pitchFamily="34" charset="-122"/>
                </a:rPr>
                <a:t>SFML LIBERATY GRAPHIC </a:t>
              </a:r>
              <a:endParaRPr lang="en-US" sz="3600" b="1" dirty="0">
                <a:solidFill>
                  <a:schemeClr val="bg1"/>
                </a:solidFill>
                <a:latin typeface="Microsoft YaHei" panose="020B0503020204020204" pitchFamily="34" charset="-122"/>
                <a:ea typeface="Microsoft YaHei" panose="020B0503020204020204" pitchFamily="34" charset="-122"/>
              </a:endParaRPr>
            </a:p>
          </p:txBody>
        </p:sp>
        <p:cxnSp>
          <p:nvCxnSpPr>
            <p:cNvPr id="7" name="直接连接符 6"/>
            <p:cNvCxnSpPr/>
            <p:nvPr/>
          </p:nvCxnSpPr>
          <p:spPr>
            <a:xfrm>
              <a:off x="3974709" y="5314948"/>
              <a:ext cx="52222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974590" y="5902234"/>
              <a:ext cx="52222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Picture 3" descr="SFML_Logosvg"/>
          <p:cNvPicPr>
            <a:picLocks noChangeAspect="1"/>
          </p:cNvPicPr>
          <p:nvPr/>
        </p:nvPicPr>
        <p:blipFill>
          <a:blip r:embed="rId2"/>
          <a:stretch>
            <a:fillRect/>
          </a:stretch>
        </p:blipFill>
        <p:spPr>
          <a:xfrm>
            <a:off x="4318000" y="2302510"/>
            <a:ext cx="3183890" cy="3183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1" fill="hold">
                                          <p:stCondLst>
                                            <p:cond delay="0"/>
                                          </p:stCondLst>
                                        </p:cTn>
                                        <p:tgtEl>
                                          <p:spTgt spid="18435"/>
                                        </p:tgtEl>
                                        <p:attrNameLst>
                                          <p:attrName>style.visibility</p:attrName>
                                        </p:attrNameLst>
                                      </p:cBhvr>
                                      <p:to>
                                        <p:strVal val="visible"/>
                                      </p:to>
                                    </p:set>
                                    <p:anim calcmode="lin" valueType="num">
                                      <p:cBhvr additive="base">
                                        <p:cTn id="11" dur="2000" fill="hold"/>
                                        <p:tgtEl>
                                          <p:spTgt spid="18435"/>
                                        </p:tgtEl>
                                        <p:attrNameLst>
                                          <p:attrName>ppt_x</p:attrName>
                                        </p:attrNameLst>
                                      </p:cBhvr>
                                      <p:tavLst>
                                        <p:tav tm="0">
                                          <p:val>
                                            <p:strVal val="#ppt_x"/>
                                          </p:val>
                                        </p:tav>
                                        <p:tav tm="100000">
                                          <p:val>
                                            <p:strVal val="#ppt_x"/>
                                          </p:val>
                                        </p:tav>
                                      </p:tavLst>
                                    </p:anim>
                                    <p:anim calcmode="lin" valueType="num">
                                      <p:cBhvr additive="base">
                                        <p:cTn id="12" dur="2000" fill="hold"/>
                                        <p:tgtEl>
                                          <p:spTgt spid="184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28674"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8675"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grpSp>
        <p:nvGrpSpPr>
          <p:cNvPr id="11" name="组合 10"/>
          <p:cNvGrpSpPr/>
          <p:nvPr/>
        </p:nvGrpSpPr>
        <p:grpSpPr>
          <a:xfrm>
            <a:off x="8805003" y="1500718"/>
            <a:ext cx="866649" cy="76200"/>
            <a:chOff x="8805003" y="1500718"/>
            <a:chExt cx="866649" cy="76200"/>
          </a:xfrm>
          <a:solidFill>
            <a:schemeClr val="tx1"/>
          </a:solidFill>
        </p:grpSpPr>
        <p:cxnSp>
          <p:nvCxnSpPr>
            <p:cNvPr id="12" name="直接连接符 11"/>
            <p:cNvCxnSpPr/>
            <p:nvPr/>
          </p:nvCxnSpPr>
          <p:spPr>
            <a:xfrm>
              <a:off x="8805003" y="1536858"/>
              <a:ext cx="802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595452" y="1500718"/>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14" name="组合 13"/>
          <p:cNvGrpSpPr/>
          <p:nvPr/>
        </p:nvGrpSpPr>
        <p:grpSpPr>
          <a:xfrm rot="10800000">
            <a:off x="7373929" y="2176938"/>
            <a:ext cx="835901" cy="76200"/>
            <a:chOff x="8835751" y="1500718"/>
            <a:chExt cx="835901" cy="76200"/>
          </a:xfrm>
          <a:solidFill>
            <a:schemeClr val="tx1"/>
          </a:solidFill>
        </p:grpSpPr>
        <p:cxnSp>
          <p:nvCxnSpPr>
            <p:cNvPr id="15" name="直接连接符 14"/>
            <p:cNvCxnSpPr/>
            <p:nvPr/>
          </p:nvCxnSpPr>
          <p:spPr>
            <a:xfrm>
              <a:off x="8835751" y="1538818"/>
              <a:ext cx="802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9595452" y="1500718"/>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17" name="组合 16"/>
          <p:cNvGrpSpPr/>
          <p:nvPr/>
        </p:nvGrpSpPr>
        <p:grpSpPr>
          <a:xfrm rot="10800000">
            <a:off x="7624570" y="4619693"/>
            <a:ext cx="835901" cy="76200"/>
            <a:chOff x="8835751" y="1500718"/>
            <a:chExt cx="835901" cy="76200"/>
          </a:xfrm>
          <a:solidFill>
            <a:schemeClr val="tx1"/>
          </a:solidFill>
        </p:grpSpPr>
        <p:cxnSp>
          <p:nvCxnSpPr>
            <p:cNvPr id="18" name="直接连接符 17"/>
            <p:cNvCxnSpPr/>
            <p:nvPr/>
          </p:nvCxnSpPr>
          <p:spPr>
            <a:xfrm>
              <a:off x="8835751" y="1538818"/>
              <a:ext cx="802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9595452" y="1500718"/>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0" name="组合 19"/>
          <p:cNvGrpSpPr/>
          <p:nvPr/>
        </p:nvGrpSpPr>
        <p:grpSpPr>
          <a:xfrm>
            <a:off x="9424538" y="5648983"/>
            <a:ext cx="835901" cy="76200"/>
            <a:chOff x="8835751" y="1500718"/>
            <a:chExt cx="835901" cy="76200"/>
          </a:xfrm>
          <a:solidFill>
            <a:schemeClr val="tx1"/>
          </a:solidFill>
        </p:grpSpPr>
        <p:cxnSp>
          <p:nvCxnSpPr>
            <p:cNvPr id="21" name="直接连接符 20"/>
            <p:cNvCxnSpPr/>
            <p:nvPr/>
          </p:nvCxnSpPr>
          <p:spPr>
            <a:xfrm>
              <a:off x="8835751" y="1538818"/>
              <a:ext cx="802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9595452" y="1500718"/>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3" name="圆角矩形 22"/>
          <p:cNvSpPr/>
          <p:nvPr/>
        </p:nvSpPr>
        <p:spPr>
          <a:xfrm rot="2700000">
            <a:off x="8194675" y="1911350"/>
            <a:ext cx="608013" cy="6080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圆角矩形 23"/>
          <p:cNvSpPr/>
          <p:nvPr/>
        </p:nvSpPr>
        <p:spPr>
          <a:xfrm rot="2700000">
            <a:off x="8882856" y="2148681"/>
            <a:ext cx="898525" cy="896938"/>
          </a:xfrm>
          <a:prstGeom prst="round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圆角矩形 24"/>
          <p:cNvSpPr/>
          <p:nvPr/>
        </p:nvSpPr>
        <p:spPr>
          <a:xfrm rot="2700000">
            <a:off x="9201944" y="4333081"/>
            <a:ext cx="928688" cy="930275"/>
          </a:xfrm>
          <a:prstGeom prst="round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圆角矩形 25"/>
          <p:cNvSpPr/>
          <p:nvPr/>
        </p:nvSpPr>
        <p:spPr>
          <a:xfrm rot="2700000">
            <a:off x="8697913" y="4984750"/>
            <a:ext cx="463550" cy="46355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圆角矩形 26"/>
          <p:cNvSpPr/>
          <p:nvPr/>
        </p:nvSpPr>
        <p:spPr>
          <a:xfrm rot="2700000">
            <a:off x="10503694" y="1705769"/>
            <a:ext cx="963613" cy="965200"/>
          </a:xfrm>
          <a:prstGeom prst="roundRect">
            <a:avLst/>
          </a:prstGeom>
          <a:solidFill>
            <a:srgbClr val="EFF2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圆角矩形 27"/>
          <p:cNvSpPr/>
          <p:nvPr/>
        </p:nvSpPr>
        <p:spPr>
          <a:xfrm rot="2700000">
            <a:off x="7608888" y="5213350"/>
            <a:ext cx="920750" cy="9207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圆角矩形 28"/>
          <p:cNvSpPr/>
          <p:nvPr/>
        </p:nvSpPr>
        <p:spPr>
          <a:xfrm rot="2700000">
            <a:off x="8296275" y="6342063"/>
            <a:ext cx="328613" cy="32861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任意多边形 29"/>
          <p:cNvSpPr/>
          <p:nvPr/>
        </p:nvSpPr>
        <p:spPr>
          <a:xfrm rot="2700000">
            <a:off x="9951244" y="6430169"/>
            <a:ext cx="511175" cy="512763"/>
          </a:xfrm>
          <a:custGeom>
            <a:avLst/>
            <a:gdLst>
              <a:gd name="connsiteX0" fmla="*/ 24975 w 511596"/>
              <a:gd name="connsiteY0" fmla="*/ 24975 h 511596"/>
              <a:gd name="connsiteX1" fmla="*/ 85268 w 511596"/>
              <a:gd name="connsiteY1" fmla="*/ 0 h 511596"/>
              <a:gd name="connsiteX2" fmla="*/ 426328 w 511596"/>
              <a:gd name="connsiteY2" fmla="*/ 0 h 511596"/>
              <a:gd name="connsiteX3" fmla="*/ 511596 w 511596"/>
              <a:gd name="connsiteY3" fmla="*/ 85268 h 511596"/>
              <a:gd name="connsiteX4" fmla="*/ 511596 w 511596"/>
              <a:gd name="connsiteY4" fmla="*/ 242744 h 511596"/>
              <a:gd name="connsiteX5" fmla="*/ 242744 w 511596"/>
              <a:gd name="connsiteY5" fmla="*/ 511596 h 511596"/>
              <a:gd name="connsiteX6" fmla="*/ 85268 w 511596"/>
              <a:gd name="connsiteY6" fmla="*/ 511596 h 511596"/>
              <a:gd name="connsiteX7" fmla="*/ 0 w 511596"/>
              <a:gd name="connsiteY7" fmla="*/ 426328 h 511596"/>
              <a:gd name="connsiteX8" fmla="*/ 0 w 511596"/>
              <a:gd name="connsiteY8" fmla="*/ 85268 h 511596"/>
              <a:gd name="connsiteX9" fmla="*/ 24975 w 511596"/>
              <a:gd name="connsiteY9" fmla="*/ 24975 h 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596" h="511596">
                <a:moveTo>
                  <a:pt x="24975" y="24975"/>
                </a:moveTo>
                <a:cubicBezTo>
                  <a:pt x="40405" y="9544"/>
                  <a:pt x="61723" y="-1"/>
                  <a:pt x="85268" y="0"/>
                </a:cubicBezTo>
                <a:lnTo>
                  <a:pt x="426328" y="0"/>
                </a:lnTo>
                <a:cubicBezTo>
                  <a:pt x="473420" y="0"/>
                  <a:pt x="511596" y="38176"/>
                  <a:pt x="511596" y="85268"/>
                </a:cubicBezTo>
                <a:lnTo>
                  <a:pt x="511596" y="242744"/>
                </a:lnTo>
                <a:lnTo>
                  <a:pt x="242744" y="511596"/>
                </a:lnTo>
                <a:lnTo>
                  <a:pt x="85268" y="511596"/>
                </a:lnTo>
                <a:cubicBezTo>
                  <a:pt x="38176" y="511596"/>
                  <a:pt x="0" y="473420"/>
                  <a:pt x="0" y="426328"/>
                </a:cubicBezTo>
                <a:lnTo>
                  <a:pt x="0" y="85268"/>
                </a:lnTo>
                <a:cubicBezTo>
                  <a:pt x="-1" y="61723"/>
                  <a:pt x="9544" y="40405"/>
                  <a:pt x="24975" y="2497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椭圆 30"/>
          <p:cNvSpPr/>
          <p:nvPr/>
        </p:nvSpPr>
        <p:spPr>
          <a:xfrm>
            <a:off x="9771063" y="1149350"/>
            <a:ext cx="72390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椭圆 31"/>
          <p:cNvSpPr/>
          <p:nvPr/>
        </p:nvSpPr>
        <p:spPr>
          <a:xfrm>
            <a:off x="6837363" y="4286250"/>
            <a:ext cx="72390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7"/>
          <p:cNvSpPr>
            <a:spLocks noEditPoints="1"/>
          </p:cNvSpPr>
          <p:nvPr/>
        </p:nvSpPr>
        <p:spPr bwMode="auto">
          <a:xfrm>
            <a:off x="6942138" y="4529138"/>
            <a:ext cx="488950" cy="280988"/>
          </a:xfrm>
          <a:custGeom>
            <a:avLst/>
            <a:gdLst>
              <a:gd name="T0" fmla="*/ 790 w 1064"/>
              <a:gd name="T1" fmla="*/ 343 h 612"/>
              <a:gd name="T2" fmla="*/ 773 w 1064"/>
              <a:gd name="T3" fmla="*/ 340 h 612"/>
              <a:gd name="T4" fmla="*/ 511 w 1064"/>
              <a:gd name="T5" fmla="*/ 427 h 612"/>
              <a:gd name="T6" fmla="*/ 259 w 1064"/>
              <a:gd name="T7" fmla="*/ 344 h 612"/>
              <a:gd name="T8" fmla="*/ 242 w 1064"/>
              <a:gd name="T9" fmla="*/ 346 h 612"/>
              <a:gd name="T10" fmla="*/ 234 w 1064"/>
              <a:gd name="T11" fmla="*/ 362 h 612"/>
              <a:gd name="T12" fmla="*/ 234 w 1064"/>
              <a:gd name="T13" fmla="*/ 571 h 612"/>
              <a:gd name="T14" fmla="*/ 250 w 1064"/>
              <a:gd name="T15" fmla="*/ 590 h 612"/>
              <a:gd name="T16" fmla="*/ 516 w 1064"/>
              <a:gd name="T17" fmla="*/ 612 h 612"/>
              <a:gd name="T18" fmla="*/ 783 w 1064"/>
              <a:gd name="T19" fmla="*/ 590 h 612"/>
              <a:gd name="T20" fmla="*/ 798 w 1064"/>
              <a:gd name="T21" fmla="*/ 571 h 612"/>
              <a:gd name="T22" fmla="*/ 798 w 1064"/>
              <a:gd name="T23" fmla="*/ 358 h 612"/>
              <a:gd name="T24" fmla="*/ 790 w 1064"/>
              <a:gd name="T25" fmla="*/ 343 h 612"/>
              <a:gd name="T26" fmla="*/ 1061 w 1064"/>
              <a:gd name="T27" fmla="*/ 469 h 612"/>
              <a:gd name="T28" fmla="*/ 1046 w 1064"/>
              <a:gd name="T29" fmla="*/ 412 h 612"/>
              <a:gd name="T30" fmla="*/ 1044 w 1064"/>
              <a:gd name="T31" fmla="*/ 408 h 612"/>
              <a:gd name="T32" fmla="*/ 1049 w 1064"/>
              <a:gd name="T33" fmla="*/ 385 h 612"/>
              <a:gd name="T34" fmla="*/ 1014 w 1064"/>
              <a:gd name="T35" fmla="*/ 335 h 612"/>
              <a:gd name="T36" fmla="*/ 1014 w 1064"/>
              <a:gd name="T37" fmla="*/ 209 h 612"/>
              <a:gd name="T38" fmla="*/ 1017 w 1064"/>
              <a:gd name="T39" fmla="*/ 195 h 612"/>
              <a:gd name="T40" fmla="*/ 991 w 1064"/>
              <a:gd name="T41" fmla="*/ 159 h 612"/>
              <a:gd name="T42" fmla="*/ 517 w 1064"/>
              <a:gd name="T43" fmla="*/ 2 h 612"/>
              <a:gd name="T44" fmla="*/ 505 w 1064"/>
              <a:gd name="T45" fmla="*/ 0 h 612"/>
              <a:gd name="T46" fmla="*/ 493 w 1064"/>
              <a:gd name="T47" fmla="*/ 2 h 612"/>
              <a:gd name="T48" fmla="*/ 26 w 1064"/>
              <a:gd name="T49" fmla="*/ 157 h 612"/>
              <a:gd name="T50" fmla="*/ 0 w 1064"/>
              <a:gd name="T51" fmla="*/ 193 h 612"/>
              <a:gd name="T52" fmla="*/ 26 w 1064"/>
              <a:gd name="T53" fmla="*/ 229 h 612"/>
              <a:gd name="T54" fmla="*/ 500 w 1064"/>
              <a:gd name="T55" fmla="*/ 386 h 612"/>
              <a:gd name="T56" fmla="*/ 512 w 1064"/>
              <a:gd name="T57" fmla="*/ 388 h 612"/>
              <a:gd name="T58" fmla="*/ 524 w 1064"/>
              <a:gd name="T59" fmla="*/ 386 h 612"/>
              <a:gd name="T60" fmla="*/ 976 w 1064"/>
              <a:gd name="T61" fmla="*/ 236 h 612"/>
              <a:gd name="T62" fmla="*/ 976 w 1064"/>
              <a:gd name="T63" fmla="*/ 335 h 612"/>
              <a:gd name="T64" fmla="*/ 941 w 1064"/>
              <a:gd name="T65" fmla="*/ 385 h 612"/>
              <a:gd name="T66" fmla="*/ 947 w 1064"/>
              <a:gd name="T67" fmla="*/ 409 h 612"/>
              <a:gd name="T68" fmla="*/ 945 w 1064"/>
              <a:gd name="T69" fmla="*/ 412 h 612"/>
              <a:gd name="T70" fmla="*/ 929 w 1064"/>
              <a:gd name="T71" fmla="*/ 469 h 612"/>
              <a:gd name="T72" fmla="*/ 942 w 1064"/>
              <a:gd name="T73" fmla="*/ 492 h 612"/>
              <a:gd name="T74" fmla="*/ 948 w 1064"/>
              <a:gd name="T75" fmla="*/ 493 h 612"/>
              <a:gd name="T76" fmla="*/ 966 w 1064"/>
              <a:gd name="T77" fmla="*/ 479 h 612"/>
              <a:gd name="T78" fmla="*/ 976 w 1064"/>
              <a:gd name="T79" fmla="*/ 441 h 612"/>
              <a:gd name="T80" fmla="*/ 976 w 1064"/>
              <a:gd name="T81" fmla="*/ 474 h 612"/>
              <a:gd name="T82" fmla="*/ 995 w 1064"/>
              <a:gd name="T83" fmla="*/ 493 h 612"/>
              <a:gd name="T84" fmla="*/ 1014 w 1064"/>
              <a:gd name="T85" fmla="*/ 474 h 612"/>
              <a:gd name="T86" fmla="*/ 1014 w 1064"/>
              <a:gd name="T87" fmla="*/ 441 h 612"/>
              <a:gd name="T88" fmla="*/ 1025 w 1064"/>
              <a:gd name="T89" fmla="*/ 479 h 612"/>
              <a:gd name="T90" fmla="*/ 1043 w 1064"/>
              <a:gd name="T91" fmla="*/ 493 h 612"/>
              <a:gd name="T92" fmla="*/ 1048 w 1064"/>
              <a:gd name="T93" fmla="*/ 492 h 612"/>
              <a:gd name="T94" fmla="*/ 1061 w 1064"/>
              <a:gd name="T95" fmla="*/ 46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4" h="612">
                <a:moveTo>
                  <a:pt x="790" y="343"/>
                </a:moveTo>
                <a:cubicBezTo>
                  <a:pt x="785" y="339"/>
                  <a:pt x="779" y="338"/>
                  <a:pt x="773" y="340"/>
                </a:cubicBezTo>
                <a:lnTo>
                  <a:pt x="511" y="427"/>
                </a:lnTo>
                <a:lnTo>
                  <a:pt x="259" y="344"/>
                </a:lnTo>
                <a:cubicBezTo>
                  <a:pt x="254" y="342"/>
                  <a:pt x="247" y="343"/>
                  <a:pt x="242" y="346"/>
                </a:cubicBezTo>
                <a:cubicBezTo>
                  <a:pt x="237" y="350"/>
                  <a:pt x="234" y="356"/>
                  <a:pt x="234" y="362"/>
                </a:cubicBezTo>
                <a:lnTo>
                  <a:pt x="234" y="571"/>
                </a:lnTo>
                <a:cubicBezTo>
                  <a:pt x="234" y="580"/>
                  <a:pt x="241" y="588"/>
                  <a:pt x="250" y="590"/>
                </a:cubicBezTo>
                <a:cubicBezTo>
                  <a:pt x="324" y="604"/>
                  <a:pt x="418" y="612"/>
                  <a:pt x="516" y="612"/>
                </a:cubicBezTo>
                <a:cubicBezTo>
                  <a:pt x="614" y="612"/>
                  <a:pt x="709" y="604"/>
                  <a:pt x="783" y="590"/>
                </a:cubicBezTo>
                <a:cubicBezTo>
                  <a:pt x="792" y="588"/>
                  <a:pt x="798" y="580"/>
                  <a:pt x="798" y="571"/>
                </a:cubicBezTo>
                <a:lnTo>
                  <a:pt x="798" y="358"/>
                </a:lnTo>
                <a:cubicBezTo>
                  <a:pt x="798" y="352"/>
                  <a:pt x="795" y="346"/>
                  <a:pt x="790" y="343"/>
                </a:cubicBezTo>
                <a:close/>
                <a:moveTo>
                  <a:pt x="1061" y="469"/>
                </a:moveTo>
                <a:lnTo>
                  <a:pt x="1046" y="412"/>
                </a:lnTo>
                <a:cubicBezTo>
                  <a:pt x="1045" y="410"/>
                  <a:pt x="1044" y="409"/>
                  <a:pt x="1044" y="408"/>
                </a:cubicBezTo>
                <a:cubicBezTo>
                  <a:pt x="1047" y="401"/>
                  <a:pt x="1049" y="394"/>
                  <a:pt x="1049" y="385"/>
                </a:cubicBezTo>
                <a:cubicBezTo>
                  <a:pt x="1049" y="362"/>
                  <a:pt x="1035" y="343"/>
                  <a:pt x="1014" y="335"/>
                </a:cubicBezTo>
                <a:lnTo>
                  <a:pt x="1014" y="209"/>
                </a:lnTo>
                <a:cubicBezTo>
                  <a:pt x="1016" y="204"/>
                  <a:pt x="1017" y="200"/>
                  <a:pt x="1017" y="195"/>
                </a:cubicBezTo>
                <a:cubicBezTo>
                  <a:pt x="1017" y="179"/>
                  <a:pt x="1006" y="164"/>
                  <a:pt x="991" y="159"/>
                </a:cubicBezTo>
                <a:lnTo>
                  <a:pt x="517" y="2"/>
                </a:lnTo>
                <a:cubicBezTo>
                  <a:pt x="513" y="1"/>
                  <a:pt x="509" y="0"/>
                  <a:pt x="505" y="0"/>
                </a:cubicBezTo>
                <a:cubicBezTo>
                  <a:pt x="501" y="0"/>
                  <a:pt x="497" y="1"/>
                  <a:pt x="493" y="2"/>
                </a:cubicBezTo>
                <a:lnTo>
                  <a:pt x="26" y="157"/>
                </a:lnTo>
                <a:cubicBezTo>
                  <a:pt x="10" y="162"/>
                  <a:pt x="0" y="176"/>
                  <a:pt x="0" y="193"/>
                </a:cubicBezTo>
                <a:cubicBezTo>
                  <a:pt x="0" y="209"/>
                  <a:pt x="10" y="224"/>
                  <a:pt x="26" y="229"/>
                </a:cubicBezTo>
                <a:lnTo>
                  <a:pt x="500" y="386"/>
                </a:lnTo>
                <a:cubicBezTo>
                  <a:pt x="504" y="388"/>
                  <a:pt x="508" y="388"/>
                  <a:pt x="512" y="388"/>
                </a:cubicBezTo>
                <a:cubicBezTo>
                  <a:pt x="516" y="388"/>
                  <a:pt x="520" y="388"/>
                  <a:pt x="524" y="386"/>
                </a:cubicBezTo>
                <a:lnTo>
                  <a:pt x="976" y="236"/>
                </a:lnTo>
                <a:lnTo>
                  <a:pt x="976" y="335"/>
                </a:lnTo>
                <a:cubicBezTo>
                  <a:pt x="956" y="343"/>
                  <a:pt x="941" y="362"/>
                  <a:pt x="941" y="385"/>
                </a:cubicBezTo>
                <a:cubicBezTo>
                  <a:pt x="941" y="394"/>
                  <a:pt x="943" y="401"/>
                  <a:pt x="947" y="409"/>
                </a:cubicBezTo>
                <a:cubicBezTo>
                  <a:pt x="946" y="410"/>
                  <a:pt x="945" y="410"/>
                  <a:pt x="945" y="412"/>
                </a:cubicBezTo>
                <a:lnTo>
                  <a:pt x="929" y="469"/>
                </a:lnTo>
                <a:cubicBezTo>
                  <a:pt x="926" y="479"/>
                  <a:pt x="932" y="489"/>
                  <a:pt x="942" y="492"/>
                </a:cubicBezTo>
                <a:cubicBezTo>
                  <a:pt x="944" y="492"/>
                  <a:pt x="946" y="493"/>
                  <a:pt x="948" y="493"/>
                </a:cubicBezTo>
                <a:cubicBezTo>
                  <a:pt x="956" y="493"/>
                  <a:pt x="964" y="487"/>
                  <a:pt x="966" y="479"/>
                </a:cubicBezTo>
                <a:lnTo>
                  <a:pt x="976" y="441"/>
                </a:lnTo>
                <a:lnTo>
                  <a:pt x="976" y="474"/>
                </a:lnTo>
                <a:cubicBezTo>
                  <a:pt x="976" y="484"/>
                  <a:pt x="985" y="493"/>
                  <a:pt x="995" y="493"/>
                </a:cubicBezTo>
                <a:cubicBezTo>
                  <a:pt x="1006" y="493"/>
                  <a:pt x="1014" y="484"/>
                  <a:pt x="1014" y="474"/>
                </a:cubicBezTo>
                <a:lnTo>
                  <a:pt x="1014" y="441"/>
                </a:lnTo>
                <a:lnTo>
                  <a:pt x="1025" y="479"/>
                </a:lnTo>
                <a:cubicBezTo>
                  <a:pt x="1027" y="487"/>
                  <a:pt x="1035" y="493"/>
                  <a:pt x="1043" y="493"/>
                </a:cubicBezTo>
                <a:cubicBezTo>
                  <a:pt x="1045" y="493"/>
                  <a:pt x="1046" y="492"/>
                  <a:pt x="1048" y="492"/>
                </a:cubicBezTo>
                <a:cubicBezTo>
                  <a:pt x="1058" y="489"/>
                  <a:pt x="1064" y="479"/>
                  <a:pt x="1061" y="469"/>
                </a:cubicBez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nvGrpSpPr>
          <p:cNvPr id="28691" name="组合 33"/>
          <p:cNvGrpSpPr/>
          <p:nvPr/>
        </p:nvGrpSpPr>
        <p:grpSpPr>
          <a:xfrm>
            <a:off x="10390505" y="5284470"/>
            <a:ext cx="723900" cy="723900"/>
            <a:chOff x="10387951" y="5264173"/>
            <a:chExt cx="723900" cy="723900"/>
          </a:xfrm>
        </p:grpSpPr>
        <p:sp>
          <p:nvSpPr>
            <p:cNvPr id="35" name="椭圆 34"/>
            <p:cNvSpPr/>
            <p:nvPr/>
          </p:nvSpPr>
          <p:spPr>
            <a:xfrm>
              <a:off x="10387951" y="5264173"/>
              <a:ext cx="72390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8"/>
            <p:cNvSpPr>
              <a:spLocks noEditPoints="1"/>
            </p:cNvSpPr>
            <p:nvPr/>
          </p:nvSpPr>
          <p:spPr bwMode="auto">
            <a:xfrm>
              <a:off x="10566507" y="5467822"/>
              <a:ext cx="366788" cy="371776"/>
            </a:xfrm>
            <a:custGeom>
              <a:avLst/>
              <a:gdLst>
                <a:gd name="T0" fmla="*/ 660 w 798"/>
                <a:gd name="T1" fmla="*/ 595 h 809"/>
                <a:gd name="T2" fmla="*/ 703 w 798"/>
                <a:gd name="T3" fmla="*/ 595 h 809"/>
                <a:gd name="T4" fmla="*/ 365 w 798"/>
                <a:gd name="T5" fmla="*/ 711 h 809"/>
                <a:gd name="T6" fmla="*/ 349 w 798"/>
                <a:gd name="T7" fmla="*/ 680 h 809"/>
                <a:gd name="T8" fmla="*/ 365 w 798"/>
                <a:gd name="T9" fmla="*/ 711 h 809"/>
                <a:gd name="T10" fmla="*/ 371 w 798"/>
                <a:gd name="T11" fmla="*/ 361 h 809"/>
                <a:gd name="T12" fmla="*/ 371 w 798"/>
                <a:gd name="T13" fmla="*/ 424 h 809"/>
                <a:gd name="T14" fmla="*/ 388 w 798"/>
                <a:gd name="T15" fmla="*/ 60 h 809"/>
                <a:gd name="T16" fmla="*/ 431 w 798"/>
                <a:gd name="T17" fmla="*/ 60 h 809"/>
                <a:gd name="T18" fmla="*/ 388 w 798"/>
                <a:gd name="T19" fmla="*/ 60 h 809"/>
                <a:gd name="T20" fmla="*/ 48 w 798"/>
                <a:gd name="T21" fmla="*/ 540 h 809"/>
                <a:gd name="T22" fmla="*/ 91 w 798"/>
                <a:gd name="T23" fmla="*/ 540 h 809"/>
                <a:gd name="T24" fmla="*/ 163 w 798"/>
                <a:gd name="T25" fmla="*/ 227 h 809"/>
                <a:gd name="T26" fmla="*/ 147 w 798"/>
                <a:gd name="T27" fmla="*/ 196 h 809"/>
                <a:gd name="T28" fmla="*/ 163 w 798"/>
                <a:gd name="T29" fmla="*/ 227 h 809"/>
                <a:gd name="T30" fmla="*/ 653 w 798"/>
                <a:gd name="T31" fmla="*/ 261 h 809"/>
                <a:gd name="T32" fmla="*/ 622 w 798"/>
                <a:gd name="T33" fmla="*/ 277 h 809"/>
                <a:gd name="T34" fmla="*/ 705 w 798"/>
                <a:gd name="T35" fmla="*/ 535 h 809"/>
                <a:gd name="T36" fmla="*/ 528 w 798"/>
                <a:gd name="T37" fmla="*/ 497 h 809"/>
                <a:gd name="T38" fmla="*/ 524 w 798"/>
                <a:gd name="T39" fmla="*/ 378 h 809"/>
                <a:gd name="T40" fmla="*/ 695 w 798"/>
                <a:gd name="T41" fmla="*/ 366 h 809"/>
                <a:gd name="T42" fmla="*/ 624 w 798"/>
                <a:gd name="T43" fmla="*/ 231 h 809"/>
                <a:gd name="T44" fmla="*/ 503 w 798"/>
                <a:gd name="T45" fmla="*/ 349 h 809"/>
                <a:gd name="T46" fmla="*/ 444 w 798"/>
                <a:gd name="T47" fmla="*/ 187 h 809"/>
                <a:gd name="T48" fmla="*/ 433 w 798"/>
                <a:gd name="T49" fmla="*/ 0 h 809"/>
                <a:gd name="T50" fmla="*/ 409 w 798"/>
                <a:gd name="T51" fmla="*/ 184 h 809"/>
                <a:gd name="T52" fmla="*/ 328 w 798"/>
                <a:gd name="T53" fmla="*/ 331 h 809"/>
                <a:gd name="T54" fmla="*/ 252 w 798"/>
                <a:gd name="T55" fmla="*/ 200 h 809"/>
                <a:gd name="T56" fmla="*/ 117 w 798"/>
                <a:gd name="T57" fmla="*/ 271 h 809"/>
                <a:gd name="T58" fmla="*/ 233 w 798"/>
                <a:gd name="T59" fmla="*/ 295 h 809"/>
                <a:gd name="T60" fmla="*/ 270 w 798"/>
                <a:gd name="T61" fmla="*/ 442 h 809"/>
                <a:gd name="T62" fmla="*/ 169 w 798"/>
                <a:gd name="T63" fmla="*/ 520 h 809"/>
                <a:gd name="T64" fmla="*/ 0 w 798"/>
                <a:gd name="T65" fmla="*/ 574 h 809"/>
                <a:gd name="T66" fmla="*/ 187 w 798"/>
                <a:gd name="T67" fmla="*/ 574 h 809"/>
                <a:gd name="T68" fmla="*/ 287 w 798"/>
                <a:gd name="T69" fmla="*/ 508 h 809"/>
                <a:gd name="T70" fmla="*/ 368 w 798"/>
                <a:gd name="T71" fmla="*/ 647 h 809"/>
                <a:gd name="T72" fmla="*/ 315 w 798"/>
                <a:gd name="T73" fmla="*/ 757 h 809"/>
                <a:gd name="T74" fmla="*/ 450 w 798"/>
                <a:gd name="T75" fmla="*/ 686 h 809"/>
                <a:gd name="T76" fmla="*/ 408 w 798"/>
                <a:gd name="T77" fmla="*/ 577 h 809"/>
                <a:gd name="T78" fmla="*/ 619 w 798"/>
                <a:gd name="T79" fmla="*/ 591 h 809"/>
                <a:gd name="T80" fmla="*/ 705 w 798"/>
                <a:gd name="T81" fmla="*/ 723 h 809"/>
                <a:gd name="T82" fmla="*/ 705 w 798"/>
                <a:gd name="T83" fmla="*/ 53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8" h="809">
                  <a:moveTo>
                    <a:pt x="681" y="616"/>
                  </a:moveTo>
                  <a:cubicBezTo>
                    <a:pt x="669" y="616"/>
                    <a:pt x="660" y="607"/>
                    <a:pt x="660" y="595"/>
                  </a:cubicBezTo>
                  <a:cubicBezTo>
                    <a:pt x="660" y="583"/>
                    <a:pt x="669" y="573"/>
                    <a:pt x="681" y="573"/>
                  </a:cubicBezTo>
                  <a:cubicBezTo>
                    <a:pt x="693" y="573"/>
                    <a:pt x="703" y="583"/>
                    <a:pt x="703" y="595"/>
                  </a:cubicBezTo>
                  <a:cubicBezTo>
                    <a:pt x="703" y="607"/>
                    <a:pt x="693" y="616"/>
                    <a:pt x="681" y="616"/>
                  </a:cubicBezTo>
                  <a:close/>
                  <a:moveTo>
                    <a:pt x="365" y="711"/>
                  </a:moveTo>
                  <a:cubicBezTo>
                    <a:pt x="357" y="716"/>
                    <a:pt x="346" y="712"/>
                    <a:pt x="342" y="704"/>
                  </a:cubicBezTo>
                  <a:cubicBezTo>
                    <a:pt x="337" y="695"/>
                    <a:pt x="340" y="685"/>
                    <a:pt x="349" y="680"/>
                  </a:cubicBezTo>
                  <a:cubicBezTo>
                    <a:pt x="358" y="676"/>
                    <a:pt x="368" y="679"/>
                    <a:pt x="373" y="687"/>
                  </a:cubicBezTo>
                  <a:cubicBezTo>
                    <a:pt x="377" y="696"/>
                    <a:pt x="374" y="707"/>
                    <a:pt x="365" y="711"/>
                  </a:cubicBezTo>
                  <a:close/>
                  <a:moveTo>
                    <a:pt x="340" y="392"/>
                  </a:moveTo>
                  <a:cubicBezTo>
                    <a:pt x="340" y="375"/>
                    <a:pt x="354" y="361"/>
                    <a:pt x="371" y="361"/>
                  </a:cubicBezTo>
                  <a:cubicBezTo>
                    <a:pt x="388" y="361"/>
                    <a:pt x="402" y="375"/>
                    <a:pt x="402" y="392"/>
                  </a:cubicBezTo>
                  <a:cubicBezTo>
                    <a:pt x="402" y="410"/>
                    <a:pt x="388" y="424"/>
                    <a:pt x="371" y="424"/>
                  </a:cubicBezTo>
                  <a:cubicBezTo>
                    <a:pt x="354" y="424"/>
                    <a:pt x="340" y="410"/>
                    <a:pt x="340" y="392"/>
                  </a:cubicBezTo>
                  <a:close/>
                  <a:moveTo>
                    <a:pt x="388" y="60"/>
                  </a:moveTo>
                  <a:cubicBezTo>
                    <a:pt x="388" y="48"/>
                    <a:pt x="397" y="38"/>
                    <a:pt x="409" y="38"/>
                  </a:cubicBezTo>
                  <a:cubicBezTo>
                    <a:pt x="421" y="38"/>
                    <a:pt x="431" y="48"/>
                    <a:pt x="431" y="60"/>
                  </a:cubicBezTo>
                  <a:cubicBezTo>
                    <a:pt x="431" y="72"/>
                    <a:pt x="421" y="82"/>
                    <a:pt x="409" y="82"/>
                  </a:cubicBezTo>
                  <a:cubicBezTo>
                    <a:pt x="397" y="82"/>
                    <a:pt x="388" y="72"/>
                    <a:pt x="388" y="60"/>
                  </a:cubicBezTo>
                  <a:close/>
                  <a:moveTo>
                    <a:pt x="70" y="562"/>
                  </a:moveTo>
                  <a:cubicBezTo>
                    <a:pt x="58" y="562"/>
                    <a:pt x="48" y="552"/>
                    <a:pt x="48" y="540"/>
                  </a:cubicBezTo>
                  <a:cubicBezTo>
                    <a:pt x="48" y="528"/>
                    <a:pt x="58" y="519"/>
                    <a:pt x="70" y="519"/>
                  </a:cubicBezTo>
                  <a:cubicBezTo>
                    <a:pt x="82" y="519"/>
                    <a:pt x="91" y="528"/>
                    <a:pt x="91" y="540"/>
                  </a:cubicBezTo>
                  <a:cubicBezTo>
                    <a:pt x="91" y="552"/>
                    <a:pt x="82" y="562"/>
                    <a:pt x="70" y="562"/>
                  </a:cubicBezTo>
                  <a:close/>
                  <a:moveTo>
                    <a:pt x="163" y="227"/>
                  </a:moveTo>
                  <a:cubicBezTo>
                    <a:pt x="155" y="232"/>
                    <a:pt x="144" y="229"/>
                    <a:pt x="140" y="220"/>
                  </a:cubicBezTo>
                  <a:cubicBezTo>
                    <a:pt x="135" y="211"/>
                    <a:pt x="139" y="201"/>
                    <a:pt x="147" y="196"/>
                  </a:cubicBezTo>
                  <a:cubicBezTo>
                    <a:pt x="156" y="192"/>
                    <a:pt x="166" y="195"/>
                    <a:pt x="171" y="204"/>
                  </a:cubicBezTo>
                  <a:cubicBezTo>
                    <a:pt x="175" y="212"/>
                    <a:pt x="172" y="223"/>
                    <a:pt x="163" y="227"/>
                  </a:cubicBezTo>
                  <a:close/>
                  <a:moveTo>
                    <a:pt x="630" y="253"/>
                  </a:moveTo>
                  <a:cubicBezTo>
                    <a:pt x="638" y="249"/>
                    <a:pt x="649" y="252"/>
                    <a:pt x="653" y="261"/>
                  </a:cubicBezTo>
                  <a:cubicBezTo>
                    <a:pt x="658" y="269"/>
                    <a:pt x="654" y="280"/>
                    <a:pt x="646" y="284"/>
                  </a:cubicBezTo>
                  <a:cubicBezTo>
                    <a:pt x="637" y="289"/>
                    <a:pt x="627" y="286"/>
                    <a:pt x="622" y="277"/>
                  </a:cubicBezTo>
                  <a:cubicBezTo>
                    <a:pt x="618" y="268"/>
                    <a:pt x="621" y="258"/>
                    <a:pt x="630" y="253"/>
                  </a:cubicBezTo>
                  <a:close/>
                  <a:moveTo>
                    <a:pt x="705" y="535"/>
                  </a:moveTo>
                  <a:cubicBezTo>
                    <a:pt x="679" y="535"/>
                    <a:pt x="656" y="546"/>
                    <a:pt x="639" y="562"/>
                  </a:cubicBezTo>
                  <a:lnTo>
                    <a:pt x="528" y="497"/>
                  </a:lnTo>
                  <a:cubicBezTo>
                    <a:pt x="535" y="480"/>
                    <a:pt x="540" y="461"/>
                    <a:pt x="540" y="442"/>
                  </a:cubicBezTo>
                  <a:cubicBezTo>
                    <a:pt x="540" y="419"/>
                    <a:pt x="534" y="397"/>
                    <a:pt x="524" y="378"/>
                  </a:cubicBezTo>
                  <a:lnTo>
                    <a:pt x="598" y="344"/>
                  </a:lnTo>
                  <a:cubicBezTo>
                    <a:pt x="621" y="374"/>
                    <a:pt x="661" y="384"/>
                    <a:pt x="695" y="366"/>
                  </a:cubicBezTo>
                  <a:cubicBezTo>
                    <a:pt x="732" y="347"/>
                    <a:pt x="746" y="300"/>
                    <a:pt x="727" y="263"/>
                  </a:cubicBezTo>
                  <a:cubicBezTo>
                    <a:pt x="707" y="226"/>
                    <a:pt x="661" y="211"/>
                    <a:pt x="624" y="231"/>
                  </a:cubicBezTo>
                  <a:cubicBezTo>
                    <a:pt x="593" y="247"/>
                    <a:pt x="579" y="280"/>
                    <a:pt x="584" y="312"/>
                  </a:cubicBezTo>
                  <a:lnTo>
                    <a:pt x="503" y="349"/>
                  </a:lnTo>
                  <a:cubicBezTo>
                    <a:pt x="485" y="331"/>
                    <a:pt x="462" y="317"/>
                    <a:pt x="437" y="311"/>
                  </a:cubicBezTo>
                  <a:lnTo>
                    <a:pt x="444" y="187"/>
                  </a:lnTo>
                  <a:cubicBezTo>
                    <a:pt x="490" y="181"/>
                    <a:pt x="526" y="142"/>
                    <a:pt x="526" y="94"/>
                  </a:cubicBezTo>
                  <a:cubicBezTo>
                    <a:pt x="526" y="42"/>
                    <a:pt x="484" y="0"/>
                    <a:pt x="433" y="0"/>
                  </a:cubicBezTo>
                  <a:cubicBezTo>
                    <a:pt x="381" y="0"/>
                    <a:pt x="339" y="42"/>
                    <a:pt x="339" y="94"/>
                  </a:cubicBezTo>
                  <a:cubicBezTo>
                    <a:pt x="339" y="138"/>
                    <a:pt x="369" y="174"/>
                    <a:pt x="409" y="184"/>
                  </a:cubicBezTo>
                  <a:lnTo>
                    <a:pt x="402" y="307"/>
                  </a:lnTo>
                  <a:cubicBezTo>
                    <a:pt x="374" y="308"/>
                    <a:pt x="349" y="316"/>
                    <a:pt x="328" y="331"/>
                  </a:cubicBezTo>
                  <a:lnTo>
                    <a:pt x="254" y="267"/>
                  </a:lnTo>
                  <a:cubicBezTo>
                    <a:pt x="263" y="246"/>
                    <a:pt x="263" y="222"/>
                    <a:pt x="252" y="200"/>
                  </a:cubicBezTo>
                  <a:cubicBezTo>
                    <a:pt x="232" y="163"/>
                    <a:pt x="186" y="148"/>
                    <a:pt x="149" y="168"/>
                  </a:cubicBezTo>
                  <a:cubicBezTo>
                    <a:pt x="112" y="187"/>
                    <a:pt x="97" y="234"/>
                    <a:pt x="117" y="271"/>
                  </a:cubicBezTo>
                  <a:cubicBezTo>
                    <a:pt x="136" y="308"/>
                    <a:pt x="183" y="323"/>
                    <a:pt x="220" y="303"/>
                  </a:cubicBezTo>
                  <a:cubicBezTo>
                    <a:pt x="224" y="301"/>
                    <a:pt x="229" y="298"/>
                    <a:pt x="233" y="295"/>
                  </a:cubicBezTo>
                  <a:lnTo>
                    <a:pt x="302" y="355"/>
                  </a:lnTo>
                  <a:cubicBezTo>
                    <a:pt x="282" y="378"/>
                    <a:pt x="270" y="409"/>
                    <a:pt x="270" y="442"/>
                  </a:cubicBezTo>
                  <a:cubicBezTo>
                    <a:pt x="270" y="453"/>
                    <a:pt x="272" y="465"/>
                    <a:pt x="274" y="475"/>
                  </a:cubicBezTo>
                  <a:lnTo>
                    <a:pt x="169" y="520"/>
                  </a:lnTo>
                  <a:cubicBezTo>
                    <a:pt x="152" y="496"/>
                    <a:pt x="124" y="481"/>
                    <a:pt x="93" y="481"/>
                  </a:cubicBezTo>
                  <a:cubicBezTo>
                    <a:pt x="41" y="481"/>
                    <a:pt x="0" y="523"/>
                    <a:pt x="0" y="574"/>
                  </a:cubicBezTo>
                  <a:cubicBezTo>
                    <a:pt x="0" y="626"/>
                    <a:pt x="41" y="668"/>
                    <a:pt x="93" y="668"/>
                  </a:cubicBezTo>
                  <a:cubicBezTo>
                    <a:pt x="145" y="668"/>
                    <a:pt x="187" y="626"/>
                    <a:pt x="187" y="574"/>
                  </a:cubicBezTo>
                  <a:cubicBezTo>
                    <a:pt x="187" y="566"/>
                    <a:pt x="185" y="559"/>
                    <a:pt x="184" y="551"/>
                  </a:cubicBezTo>
                  <a:lnTo>
                    <a:pt x="287" y="508"/>
                  </a:lnTo>
                  <a:cubicBezTo>
                    <a:pt x="305" y="540"/>
                    <a:pt x="336" y="564"/>
                    <a:pt x="373" y="573"/>
                  </a:cubicBezTo>
                  <a:lnTo>
                    <a:pt x="368" y="647"/>
                  </a:lnTo>
                  <a:cubicBezTo>
                    <a:pt x="361" y="648"/>
                    <a:pt x="354" y="650"/>
                    <a:pt x="347" y="654"/>
                  </a:cubicBezTo>
                  <a:cubicBezTo>
                    <a:pt x="310" y="673"/>
                    <a:pt x="296" y="720"/>
                    <a:pt x="315" y="757"/>
                  </a:cubicBezTo>
                  <a:cubicBezTo>
                    <a:pt x="335" y="794"/>
                    <a:pt x="381" y="809"/>
                    <a:pt x="418" y="789"/>
                  </a:cubicBezTo>
                  <a:cubicBezTo>
                    <a:pt x="456" y="769"/>
                    <a:pt x="470" y="723"/>
                    <a:pt x="450" y="686"/>
                  </a:cubicBezTo>
                  <a:cubicBezTo>
                    <a:pt x="440" y="666"/>
                    <a:pt x="422" y="653"/>
                    <a:pt x="403" y="648"/>
                  </a:cubicBezTo>
                  <a:lnTo>
                    <a:pt x="408" y="577"/>
                  </a:lnTo>
                  <a:cubicBezTo>
                    <a:pt x="449" y="576"/>
                    <a:pt x="485" y="556"/>
                    <a:pt x="509" y="527"/>
                  </a:cubicBezTo>
                  <a:lnTo>
                    <a:pt x="619" y="591"/>
                  </a:lnTo>
                  <a:cubicBezTo>
                    <a:pt x="614" y="603"/>
                    <a:pt x="611" y="616"/>
                    <a:pt x="611" y="629"/>
                  </a:cubicBezTo>
                  <a:cubicBezTo>
                    <a:pt x="611" y="681"/>
                    <a:pt x="653" y="723"/>
                    <a:pt x="705" y="723"/>
                  </a:cubicBezTo>
                  <a:cubicBezTo>
                    <a:pt x="756" y="723"/>
                    <a:pt x="798" y="681"/>
                    <a:pt x="798" y="629"/>
                  </a:cubicBezTo>
                  <a:cubicBezTo>
                    <a:pt x="798" y="577"/>
                    <a:pt x="756" y="535"/>
                    <a:pt x="705" y="535"/>
                  </a:cubicBez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37" name="Freeform 9"/>
          <p:cNvSpPr>
            <a:spLocks noEditPoints="1"/>
          </p:cNvSpPr>
          <p:nvPr/>
        </p:nvSpPr>
        <p:spPr bwMode="auto">
          <a:xfrm>
            <a:off x="9975850" y="1325563"/>
            <a:ext cx="314325" cy="433388"/>
          </a:xfrm>
          <a:custGeom>
            <a:avLst/>
            <a:gdLst>
              <a:gd name="T0" fmla="*/ 68 w 683"/>
              <a:gd name="T1" fmla="*/ 130 h 941"/>
              <a:gd name="T2" fmla="*/ 170 w 683"/>
              <a:gd name="T3" fmla="*/ 74 h 941"/>
              <a:gd name="T4" fmla="*/ 173 w 683"/>
              <a:gd name="T5" fmla="*/ 190 h 941"/>
              <a:gd name="T6" fmla="*/ 71 w 683"/>
              <a:gd name="T7" fmla="*/ 246 h 941"/>
              <a:gd name="T8" fmla="*/ 68 w 683"/>
              <a:gd name="T9" fmla="*/ 130 h 941"/>
              <a:gd name="T10" fmla="*/ 266 w 683"/>
              <a:gd name="T11" fmla="*/ 416 h 941"/>
              <a:gd name="T12" fmla="*/ 266 w 683"/>
              <a:gd name="T13" fmla="*/ 416 h 941"/>
              <a:gd name="T14" fmla="*/ 419 w 683"/>
              <a:gd name="T15" fmla="*/ 329 h 941"/>
              <a:gd name="T16" fmla="*/ 418 w 683"/>
              <a:gd name="T17" fmla="*/ 153 h 941"/>
              <a:gd name="T18" fmla="*/ 418 w 683"/>
              <a:gd name="T19" fmla="*/ 153 h 941"/>
              <a:gd name="T20" fmla="*/ 197 w 683"/>
              <a:gd name="T21" fmla="*/ 25 h 941"/>
              <a:gd name="T22" fmla="*/ 197 w 683"/>
              <a:gd name="T23" fmla="*/ 25 h 941"/>
              <a:gd name="T24" fmla="*/ 41 w 683"/>
              <a:gd name="T25" fmla="*/ 111 h 941"/>
              <a:gd name="T26" fmla="*/ 45 w 683"/>
              <a:gd name="T27" fmla="*/ 288 h 941"/>
              <a:gd name="T28" fmla="*/ 45 w 683"/>
              <a:gd name="T29" fmla="*/ 288 h 941"/>
              <a:gd name="T30" fmla="*/ 266 w 683"/>
              <a:gd name="T31" fmla="*/ 416 h 941"/>
              <a:gd name="T32" fmla="*/ 664 w 683"/>
              <a:gd name="T33" fmla="*/ 395 h 941"/>
              <a:gd name="T34" fmla="*/ 665 w 683"/>
              <a:gd name="T35" fmla="*/ 395 h 941"/>
              <a:gd name="T36" fmla="*/ 628 w 683"/>
              <a:gd name="T37" fmla="*/ 374 h 941"/>
              <a:gd name="T38" fmla="*/ 604 w 683"/>
              <a:gd name="T39" fmla="*/ 433 h 941"/>
              <a:gd name="T40" fmla="*/ 561 w 683"/>
              <a:gd name="T41" fmla="*/ 487 h 941"/>
              <a:gd name="T42" fmla="*/ 599 w 683"/>
              <a:gd name="T43" fmla="*/ 509 h 941"/>
              <a:gd name="T44" fmla="*/ 599 w 683"/>
              <a:gd name="T45" fmla="*/ 508 h 941"/>
              <a:gd name="T46" fmla="*/ 665 w 683"/>
              <a:gd name="T47" fmla="*/ 471 h 941"/>
              <a:gd name="T48" fmla="*/ 664 w 683"/>
              <a:gd name="T49" fmla="*/ 395 h 941"/>
              <a:gd name="T50" fmla="*/ 575 w 683"/>
              <a:gd name="T51" fmla="*/ 305 h 941"/>
              <a:gd name="T52" fmla="*/ 575 w 683"/>
              <a:gd name="T53" fmla="*/ 305 h 941"/>
              <a:gd name="T54" fmla="*/ 486 w 683"/>
              <a:gd name="T55" fmla="*/ 253 h 941"/>
              <a:gd name="T56" fmla="*/ 449 w 683"/>
              <a:gd name="T57" fmla="*/ 353 h 941"/>
              <a:gd name="T58" fmla="*/ 391 w 683"/>
              <a:gd name="T59" fmla="*/ 427 h 941"/>
              <a:gd name="T60" fmla="*/ 476 w 683"/>
              <a:gd name="T61" fmla="*/ 476 h 941"/>
              <a:gd name="T62" fmla="*/ 476 w 683"/>
              <a:gd name="T63" fmla="*/ 476 h 941"/>
              <a:gd name="T64" fmla="*/ 576 w 683"/>
              <a:gd name="T65" fmla="*/ 419 h 941"/>
              <a:gd name="T66" fmla="*/ 575 w 683"/>
              <a:gd name="T67" fmla="*/ 305 h 941"/>
              <a:gd name="T68" fmla="*/ 410 w 683"/>
              <a:gd name="T69" fmla="*/ 579 h 941"/>
              <a:gd name="T70" fmla="*/ 425 w 683"/>
              <a:gd name="T71" fmla="*/ 532 h 941"/>
              <a:gd name="T72" fmla="*/ 349 w 683"/>
              <a:gd name="T73" fmla="*/ 456 h 941"/>
              <a:gd name="T74" fmla="*/ 273 w 683"/>
              <a:gd name="T75" fmla="*/ 532 h 941"/>
              <a:gd name="T76" fmla="*/ 289 w 683"/>
              <a:gd name="T77" fmla="*/ 579 h 941"/>
              <a:gd name="T78" fmla="*/ 172 w 683"/>
              <a:gd name="T79" fmla="*/ 907 h 941"/>
              <a:gd name="T80" fmla="*/ 182 w 683"/>
              <a:gd name="T81" fmla="*/ 929 h 941"/>
              <a:gd name="T82" fmla="*/ 208 w 683"/>
              <a:gd name="T83" fmla="*/ 938 h 941"/>
              <a:gd name="T84" fmla="*/ 230 w 683"/>
              <a:gd name="T85" fmla="*/ 928 h 941"/>
              <a:gd name="T86" fmla="*/ 319 w 683"/>
              <a:gd name="T87" fmla="*/ 677 h 941"/>
              <a:gd name="T88" fmla="*/ 319 w 683"/>
              <a:gd name="T89" fmla="*/ 922 h 941"/>
              <a:gd name="T90" fmla="*/ 336 w 683"/>
              <a:gd name="T91" fmla="*/ 939 h 941"/>
              <a:gd name="T92" fmla="*/ 363 w 683"/>
              <a:gd name="T93" fmla="*/ 939 h 941"/>
              <a:gd name="T94" fmla="*/ 380 w 683"/>
              <a:gd name="T95" fmla="*/ 922 h 941"/>
              <a:gd name="T96" fmla="*/ 380 w 683"/>
              <a:gd name="T97" fmla="*/ 679 h 941"/>
              <a:gd name="T98" fmla="*/ 469 w 683"/>
              <a:gd name="T99" fmla="*/ 928 h 941"/>
              <a:gd name="T100" fmla="*/ 490 w 683"/>
              <a:gd name="T101" fmla="*/ 938 h 941"/>
              <a:gd name="T102" fmla="*/ 516 w 683"/>
              <a:gd name="T103" fmla="*/ 929 h 941"/>
              <a:gd name="T104" fmla="*/ 527 w 683"/>
              <a:gd name="T105" fmla="*/ 907 h 941"/>
              <a:gd name="T106" fmla="*/ 410 w 683"/>
              <a:gd name="T107" fmla="*/ 579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3" h="941">
                <a:moveTo>
                  <a:pt x="68" y="130"/>
                </a:moveTo>
                <a:cubicBezTo>
                  <a:pt x="95" y="82"/>
                  <a:pt x="141" y="58"/>
                  <a:pt x="170" y="74"/>
                </a:cubicBezTo>
                <a:cubicBezTo>
                  <a:pt x="199" y="91"/>
                  <a:pt x="200" y="143"/>
                  <a:pt x="173" y="190"/>
                </a:cubicBezTo>
                <a:cubicBezTo>
                  <a:pt x="146" y="238"/>
                  <a:pt x="100" y="262"/>
                  <a:pt x="71" y="246"/>
                </a:cubicBezTo>
                <a:cubicBezTo>
                  <a:pt x="42" y="229"/>
                  <a:pt x="41" y="177"/>
                  <a:pt x="68" y="130"/>
                </a:cubicBezTo>
                <a:close/>
                <a:moveTo>
                  <a:pt x="266" y="416"/>
                </a:moveTo>
                <a:lnTo>
                  <a:pt x="266" y="416"/>
                </a:lnTo>
                <a:cubicBezTo>
                  <a:pt x="311" y="437"/>
                  <a:pt x="378" y="399"/>
                  <a:pt x="419" y="329"/>
                </a:cubicBezTo>
                <a:cubicBezTo>
                  <a:pt x="460" y="258"/>
                  <a:pt x="459" y="181"/>
                  <a:pt x="418" y="153"/>
                </a:cubicBezTo>
                <a:lnTo>
                  <a:pt x="197" y="25"/>
                </a:lnTo>
                <a:cubicBezTo>
                  <a:pt x="153" y="0"/>
                  <a:pt x="83" y="38"/>
                  <a:pt x="41" y="111"/>
                </a:cubicBezTo>
                <a:cubicBezTo>
                  <a:pt x="0" y="183"/>
                  <a:pt x="2" y="262"/>
                  <a:pt x="45" y="288"/>
                </a:cubicBezTo>
                <a:lnTo>
                  <a:pt x="266" y="416"/>
                </a:lnTo>
                <a:close/>
                <a:moveTo>
                  <a:pt x="664" y="395"/>
                </a:moveTo>
                <a:lnTo>
                  <a:pt x="665" y="395"/>
                </a:lnTo>
                <a:lnTo>
                  <a:pt x="628" y="374"/>
                </a:lnTo>
                <a:cubicBezTo>
                  <a:pt x="623" y="393"/>
                  <a:pt x="616" y="414"/>
                  <a:pt x="604" y="433"/>
                </a:cubicBezTo>
                <a:cubicBezTo>
                  <a:pt x="592" y="455"/>
                  <a:pt x="577" y="473"/>
                  <a:pt x="561" y="487"/>
                </a:cubicBezTo>
                <a:lnTo>
                  <a:pt x="599" y="509"/>
                </a:lnTo>
                <a:lnTo>
                  <a:pt x="599" y="508"/>
                </a:lnTo>
                <a:cubicBezTo>
                  <a:pt x="618" y="518"/>
                  <a:pt x="647" y="501"/>
                  <a:pt x="665" y="471"/>
                </a:cubicBezTo>
                <a:cubicBezTo>
                  <a:pt x="683" y="441"/>
                  <a:pt x="682" y="407"/>
                  <a:pt x="664" y="395"/>
                </a:cubicBezTo>
                <a:close/>
                <a:moveTo>
                  <a:pt x="575" y="305"/>
                </a:moveTo>
                <a:lnTo>
                  <a:pt x="575" y="305"/>
                </a:lnTo>
                <a:lnTo>
                  <a:pt x="486" y="253"/>
                </a:lnTo>
                <a:cubicBezTo>
                  <a:pt x="481" y="286"/>
                  <a:pt x="468" y="320"/>
                  <a:pt x="449" y="353"/>
                </a:cubicBezTo>
                <a:cubicBezTo>
                  <a:pt x="432" y="382"/>
                  <a:pt x="412" y="407"/>
                  <a:pt x="391" y="427"/>
                </a:cubicBezTo>
                <a:lnTo>
                  <a:pt x="476" y="476"/>
                </a:lnTo>
                <a:cubicBezTo>
                  <a:pt x="505" y="490"/>
                  <a:pt x="549" y="465"/>
                  <a:pt x="576" y="419"/>
                </a:cubicBezTo>
                <a:cubicBezTo>
                  <a:pt x="602" y="373"/>
                  <a:pt x="602" y="323"/>
                  <a:pt x="575" y="305"/>
                </a:cubicBezTo>
                <a:close/>
                <a:moveTo>
                  <a:pt x="410" y="579"/>
                </a:moveTo>
                <a:cubicBezTo>
                  <a:pt x="420" y="566"/>
                  <a:pt x="425" y="550"/>
                  <a:pt x="425" y="532"/>
                </a:cubicBezTo>
                <a:cubicBezTo>
                  <a:pt x="425" y="490"/>
                  <a:pt x="391" y="456"/>
                  <a:pt x="349" y="456"/>
                </a:cubicBezTo>
                <a:cubicBezTo>
                  <a:pt x="307" y="456"/>
                  <a:pt x="273" y="490"/>
                  <a:pt x="273" y="532"/>
                </a:cubicBezTo>
                <a:cubicBezTo>
                  <a:pt x="273" y="550"/>
                  <a:pt x="279" y="566"/>
                  <a:pt x="289" y="579"/>
                </a:cubicBezTo>
                <a:lnTo>
                  <a:pt x="172" y="907"/>
                </a:lnTo>
                <a:cubicBezTo>
                  <a:pt x="169" y="916"/>
                  <a:pt x="174" y="926"/>
                  <a:pt x="182" y="929"/>
                </a:cubicBezTo>
                <a:lnTo>
                  <a:pt x="208" y="938"/>
                </a:lnTo>
                <a:cubicBezTo>
                  <a:pt x="217" y="941"/>
                  <a:pt x="227" y="937"/>
                  <a:pt x="230" y="928"/>
                </a:cubicBezTo>
                <a:lnTo>
                  <a:pt x="319" y="677"/>
                </a:lnTo>
                <a:lnTo>
                  <a:pt x="319" y="922"/>
                </a:lnTo>
                <a:cubicBezTo>
                  <a:pt x="319" y="932"/>
                  <a:pt x="327" y="939"/>
                  <a:pt x="336" y="939"/>
                </a:cubicBezTo>
                <a:lnTo>
                  <a:pt x="363" y="939"/>
                </a:lnTo>
                <a:cubicBezTo>
                  <a:pt x="373" y="939"/>
                  <a:pt x="380" y="932"/>
                  <a:pt x="380" y="922"/>
                </a:cubicBezTo>
                <a:lnTo>
                  <a:pt x="380" y="679"/>
                </a:lnTo>
                <a:lnTo>
                  <a:pt x="469" y="928"/>
                </a:lnTo>
                <a:cubicBezTo>
                  <a:pt x="472" y="937"/>
                  <a:pt x="482" y="941"/>
                  <a:pt x="490" y="938"/>
                </a:cubicBezTo>
                <a:lnTo>
                  <a:pt x="516" y="929"/>
                </a:lnTo>
                <a:cubicBezTo>
                  <a:pt x="525" y="926"/>
                  <a:pt x="530" y="916"/>
                  <a:pt x="527" y="907"/>
                </a:cubicBezTo>
                <a:lnTo>
                  <a:pt x="410" y="579"/>
                </a:ln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nvGrpSpPr>
          <p:cNvPr id="28693" name="组合 37"/>
          <p:cNvGrpSpPr/>
          <p:nvPr/>
        </p:nvGrpSpPr>
        <p:grpSpPr>
          <a:xfrm>
            <a:off x="6572250" y="1873250"/>
            <a:ext cx="723900" cy="723900"/>
            <a:chOff x="6571944" y="1873325"/>
            <a:chExt cx="723900" cy="723900"/>
          </a:xfrm>
        </p:grpSpPr>
        <p:sp>
          <p:nvSpPr>
            <p:cNvPr id="39" name="椭圆 38"/>
            <p:cNvSpPr/>
            <p:nvPr/>
          </p:nvSpPr>
          <p:spPr>
            <a:xfrm>
              <a:off x="6571944" y="1873325"/>
              <a:ext cx="72390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40"/>
            <p:cNvSpPr>
              <a:spLocks noEditPoints="1"/>
            </p:cNvSpPr>
            <p:nvPr/>
          </p:nvSpPr>
          <p:spPr bwMode="auto">
            <a:xfrm>
              <a:off x="6740185" y="2073440"/>
              <a:ext cx="364290" cy="283196"/>
            </a:xfrm>
            <a:custGeom>
              <a:avLst/>
              <a:gdLst>
                <a:gd name="T0" fmla="*/ 508 w 1010"/>
                <a:gd name="T1" fmla="*/ 234 h 787"/>
                <a:gd name="T2" fmla="*/ 164 w 1010"/>
                <a:gd name="T3" fmla="*/ 376 h 787"/>
                <a:gd name="T4" fmla="*/ 145 w 1010"/>
                <a:gd name="T5" fmla="*/ 421 h 787"/>
                <a:gd name="T6" fmla="*/ 164 w 1010"/>
                <a:gd name="T7" fmla="*/ 465 h 787"/>
                <a:gd name="T8" fmla="*/ 208 w 1010"/>
                <a:gd name="T9" fmla="*/ 484 h 787"/>
                <a:gd name="T10" fmla="*/ 252 w 1010"/>
                <a:gd name="T11" fmla="*/ 465 h 787"/>
                <a:gd name="T12" fmla="*/ 508 w 1010"/>
                <a:gd name="T13" fmla="*/ 360 h 787"/>
                <a:gd name="T14" fmla="*/ 764 w 1010"/>
                <a:gd name="T15" fmla="*/ 465 h 787"/>
                <a:gd name="T16" fmla="*/ 808 w 1010"/>
                <a:gd name="T17" fmla="*/ 484 h 787"/>
                <a:gd name="T18" fmla="*/ 853 w 1010"/>
                <a:gd name="T19" fmla="*/ 465 h 787"/>
                <a:gd name="T20" fmla="*/ 871 w 1010"/>
                <a:gd name="T21" fmla="*/ 421 h 787"/>
                <a:gd name="T22" fmla="*/ 853 w 1010"/>
                <a:gd name="T23" fmla="*/ 376 h 787"/>
                <a:gd name="T24" fmla="*/ 508 w 1010"/>
                <a:gd name="T25" fmla="*/ 234 h 787"/>
                <a:gd name="T26" fmla="*/ 508 w 1010"/>
                <a:gd name="T27" fmla="*/ 485 h 787"/>
                <a:gd name="T28" fmla="*/ 357 w 1010"/>
                <a:gd name="T29" fmla="*/ 636 h 787"/>
                <a:gd name="T30" fmla="*/ 508 w 1010"/>
                <a:gd name="T31" fmla="*/ 787 h 787"/>
                <a:gd name="T32" fmla="*/ 659 w 1010"/>
                <a:gd name="T33" fmla="*/ 636 h 787"/>
                <a:gd name="T34" fmla="*/ 508 w 1010"/>
                <a:gd name="T35" fmla="*/ 485 h 787"/>
                <a:gd name="T36" fmla="*/ 992 w 1010"/>
                <a:gd name="T37" fmla="*/ 200 h 787"/>
                <a:gd name="T38" fmla="*/ 508 w 1010"/>
                <a:gd name="T39" fmla="*/ 0 h 787"/>
                <a:gd name="T40" fmla="*/ 25 w 1010"/>
                <a:gd name="T41" fmla="*/ 200 h 787"/>
                <a:gd name="T42" fmla="*/ 25 w 1010"/>
                <a:gd name="T43" fmla="*/ 289 h 787"/>
                <a:gd name="T44" fmla="*/ 69 w 1010"/>
                <a:gd name="T45" fmla="*/ 307 h 787"/>
                <a:gd name="T46" fmla="*/ 113 w 1010"/>
                <a:gd name="T47" fmla="*/ 289 h 787"/>
                <a:gd name="T48" fmla="*/ 508 w 1010"/>
                <a:gd name="T49" fmla="*/ 126 h 787"/>
                <a:gd name="T50" fmla="*/ 903 w 1010"/>
                <a:gd name="T51" fmla="*/ 289 h 787"/>
                <a:gd name="T52" fmla="*/ 947 w 1010"/>
                <a:gd name="T53" fmla="*/ 307 h 787"/>
                <a:gd name="T54" fmla="*/ 992 w 1010"/>
                <a:gd name="T55" fmla="*/ 289 h 787"/>
                <a:gd name="T56" fmla="*/ 1010 w 1010"/>
                <a:gd name="T57" fmla="*/ 245 h 787"/>
                <a:gd name="T58" fmla="*/ 992 w 1010"/>
                <a:gd name="T59" fmla="*/ 20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0" h="787">
                  <a:moveTo>
                    <a:pt x="508" y="234"/>
                  </a:moveTo>
                  <a:cubicBezTo>
                    <a:pt x="378" y="234"/>
                    <a:pt x="255" y="285"/>
                    <a:pt x="164" y="376"/>
                  </a:cubicBezTo>
                  <a:cubicBezTo>
                    <a:pt x="152" y="388"/>
                    <a:pt x="145" y="404"/>
                    <a:pt x="145" y="421"/>
                  </a:cubicBezTo>
                  <a:cubicBezTo>
                    <a:pt x="145" y="438"/>
                    <a:pt x="152" y="454"/>
                    <a:pt x="164" y="465"/>
                  </a:cubicBezTo>
                  <a:cubicBezTo>
                    <a:pt x="175" y="477"/>
                    <a:pt x="191" y="484"/>
                    <a:pt x="208" y="484"/>
                  </a:cubicBezTo>
                  <a:cubicBezTo>
                    <a:pt x="225" y="484"/>
                    <a:pt x="241" y="477"/>
                    <a:pt x="252" y="465"/>
                  </a:cubicBezTo>
                  <a:cubicBezTo>
                    <a:pt x="321" y="397"/>
                    <a:pt x="411" y="360"/>
                    <a:pt x="508" y="360"/>
                  </a:cubicBezTo>
                  <a:cubicBezTo>
                    <a:pt x="605" y="360"/>
                    <a:pt x="696" y="397"/>
                    <a:pt x="764" y="465"/>
                  </a:cubicBezTo>
                  <a:cubicBezTo>
                    <a:pt x="776" y="477"/>
                    <a:pt x="792" y="484"/>
                    <a:pt x="808" y="484"/>
                  </a:cubicBezTo>
                  <a:cubicBezTo>
                    <a:pt x="825" y="484"/>
                    <a:pt x="841" y="477"/>
                    <a:pt x="853" y="465"/>
                  </a:cubicBezTo>
                  <a:cubicBezTo>
                    <a:pt x="865" y="454"/>
                    <a:pt x="871" y="438"/>
                    <a:pt x="871" y="421"/>
                  </a:cubicBezTo>
                  <a:cubicBezTo>
                    <a:pt x="871" y="404"/>
                    <a:pt x="865" y="388"/>
                    <a:pt x="853" y="376"/>
                  </a:cubicBezTo>
                  <a:cubicBezTo>
                    <a:pt x="761" y="285"/>
                    <a:pt x="638" y="234"/>
                    <a:pt x="508" y="234"/>
                  </a:cubicBezTo>
                  <a:close/>
                  <a:moveTo>
                    <a:pt x="508" y="485"/>
                  </a:moveTo>
                  <a:cubicBezTo>
                    <a:pt x="425" y="485"/>
                    <a:pt x="357" y="553"/>
                    <a:pt x="357" y="636"/>
                  </a:cubicBezTo>
                  <a:cubicBezTo>
                    <a:pt x="357" y="719"/>
                    <a:pt x="425" y="787"/>
                    <a:pt x="508" y="787"/>
                  </a:cubicBezTo>
                  <a:cubicBezTo>
                    <a:pt x="591" y="787"/>
                    <a:pt x="659" y="719"/>
                    <a:pt x="659" y="636"/>
                  </a:cubicBezTo>
                  <a:cubicBezTo>
                    <a:pt x="659" y="553"/>
                    <a:pt x="591" y="485"/>
                    <a:pt x="508" y="485"/>
                  </a:cubicBezTo>
                  <a:close/>
                  <a:moveTo>
                    <a:pt x="992" y="200"/>
                  </a:moveTo>
                  <a:cubicBezTo>
                    <a:pt x="863" y="71"/>
                    <a:pt x="691" y="0"/>
                    <a:pt x="508" y="0"/>
                  </a:cubicBezTo>
                  <a:cubicBezTo>
                    <a:pt x="325" y="0"/>
                    <a:pt x="154" y="71"/>
                    <a:pt x="25" y="200"/>
                  </a:cubicBezTo>
                  <a:cubicBezTo>
                    <a:pt x="0" y="225"/>
                    <a:pt x="0" y="264"/>
                    <a:pt x="25" y="289"/>
                  </a:cubicBezTo>
                  <a:cubicBezTo>
                    <a:pt x="36" y="301"/>
                    <a:pt x="52" y="307"/>
                    <a:pt x="69" y="307"/>
                  </a:cubicBezTo>
                  <a:cubicBezTo>
                    <a:pt x="86" y="307"/>
                    <a:pt x="102" y="301"/>
                    <a:pt x="113" y="289"/>
                  </a:cubicBezTo>
                  <a:cubicBezTo>
                    <a:pt x="219" y="184"/>
                    <a:pt x="359" y="126"/>
                    <a:pt x="508" y="126"/>
                  </a:cubicBezTo>
                  <a:cubicBezTo>
                    <a:pt x="657" y="126"/>
                    <a:pt x="798" y="184"/>
                    <a:pt x="903" y="289"/>
                  </a:cubicBezTo>
                  <a:cubicBezTo>
                    <a:pt x="915" y="301"/>
                    <a:pt x="930" y="307"/>
                    <a:pt x="947" y="307"/>
                  </a:cubicBezTo>
                  <a:cubicBezTo>
                    <a:pt x="964" y="307"/>
                    <a:pt x="980" y="301"/>
                    <a:pt x="992" y="289"/>
                  </a:cubicBezTo>
                  <a:cubicBezTo>
                    <a:pt x="1004" y="277"/>
                    <a:pt x="1010" y="261"/>
                    <a:pt x="1010" y="245"/>
                  </a:cubicBezTo>
                  <a:cubicBezTo>
                    <a:pt x="1010" y="228"/>
                    <a:pt x="1004" y="212"/>
                    <a:pt x="992" y="200"/>
                  </a:cubicBez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pic>
        <p:nvPicPr>
          <p:cNvPr id="41" name="图片 40"/>
          <p:cNvPicPr>
            <a:picLocks noChangeAspect="1"/>
          </p:cNvPicPr>
          <p:nvPr/>
        </p:nvPicPr>
        <p:blipFill>
          <a:blip r:embed="rId2"/>
          <a:srcRect b="7019"/>
          <a:stretch>
            <a:fillRect/>
          </a:stretch>
        </p:blipFill>
        <p:spPr>
          <a:xfrm>
            <a:off x="8609773" y="5514533"/>
            <a:ext cx="1450974" cy="1343467"/>
          </a:xfrm>
          <a:custGeom>
            <a:avLst/>
            <a:gdLst>
              <a:gd name="connsiteX0" fmla="*/ 0 w 1450974"/>
              <a:gd name="connsiteY0" fmla="*/ 0 h 1343466"/>
              <a:gd name="connsiteX1" fmla="*/ 1450974 w 1450974"/>
              <a:gd name="connsiteY1" fmla="*/ 0 h 1343466"/>
              <a:gd name="connsiteX2" fmla="*/ 1450974 w 1450974"/>
              <a:gd name="connsiteY2" fmla="*/ 1343466 h 1343466"/>
              <a:gd name="connsiteX3" fmla="*/ 0 w 1450974"/>
              <a:gd name="connsiteY3" fmla="*/ 1343466 h 1343466"/>
            </a:gdLst>
            <a:ahLst/>
            <a:cxnLst>
              <a:cxn ang="0">
                <a:pos x="connsiteX0" y="connsiteY0"/>
              </a:cxn>
              <a:cxn ang="0">
                <a:pos x="connsiteX1" y="connsiteY1"/>
              </a:cxn>
              <a:cxn ang="0">
                <a:pos x="connsiteX2" y="connsiteY2"/>
              </a:cxn>
              <a:cxn ang="0">
                <a:pos x="connsiteX3" y="connsiteY3"/>
              </a:cxn>
            </a:cxnLst>
            <a:rect l="l" t="t" r="r" b="b"/>
            <a:pathLst>
              <a:path w="1450974" h="1343466">
                <a:moveTo>
                  <a:pt x="0" y="0"/>
                </a:moveTo>
                <a:lnTo>
                  <a:pt x="1450974" y="0"/>
                </a:lnTo>
                <a:lnTo>
                  <a:pt x="1450974" y="1343466"/>
                </a:lnTo>
                <a:lnTo>
                  <a:pt x="0" y="1343466"/>
                </a:lnTo>
                <a:close/>
              </a:path>
            </a:pathLst>
          </a:custGeom>
        </p:spPr>
      </p:pic>
      <p:pic>
        <p:nvPicPr>
          <p:cNvPr id="28695" name="图片 41"/>
          <p:cNvPicPr>
            <a:picLocks noChangeAspect="1"/>
          </p:cNvPicPr>
          <p:nvPr/>
        </p:nvPicPr>
        <p:blipFill>
          <a:blip r:embed="rId3"/>
          <a:stretch>
            <a:fillRect/>
          </a:stretch>
        </p:blipFill>
        <p:spPr>
          <a:xfrm>
            <a:off x="9548813" y="2546350"/>
            <a:ext cx="1676400" cy="1677988"/>
          </a:xfrm>
          <a:prstGeom prst="rect">
            <a:avLst/>
          </a:prstGeom>
          <a:noFill/>
          <a:ln w="9525">
            <a:noFill/>
          </a:ln>
        </p:spPr>
      </p:pic>
      <p:pic>
        <p:nvPicPr>
          <p:cNvPr id="28696" name="图片 42"/>
          <p:cNvPicPr>
            <a:picLocks noChangeAspect="1"/>
          </p:cNvPicPr>
          <p:nvPr/>
        </p:nvPicPr>
        <p:blipFill>
          <a:blip r:embed="rId4"/>
          <a:stretch>
            <a:fillRect/>
          </a:stretch>
        </p:blipFill>
        <p:spPr>
          <a:xfrm>
            <a:off x="7497763" y="2835275"/>
            <a:ext cx="2127250" cy="2127250"/>
          </a:xfrm>
          <a:prstGeom prst="rect">
            <a:avLst/>
          </a:prstGeom>
          <a:noFill/>
          <a:ln w="9525">
            <a:noFill/>
          </a:ln>
        </p:spPr>
      </p:pic>
      <p:sp>
        <p:nvSpPr>
          <p:cNvPr id="28697" name="文本框 43"/>
          <p:cNvSpPr txBox="1"/>
          <p:nvPr/>
        </p:nvSpPr>
        <p:spPr>
          <a:xfrm>
            <a:off x="692150" y="1897063"/>
            <a:ext cx="4441825" cy="737235"/>
          </a:xfrm>
          <a:prstGeom prst="rect">
            <a:avLst/>
          </a:prstGeom>
          <a:noFill/>
          <a:ln w="9525">
            <a:noFill/>
          </a:ln>
        </p:spPr>
        <p:txBody>
          <a:bodyPr>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28698" name="文本框 44"/>
          <p:cNvSpPr txBox="1"/>
          <p:nvPr/>
        </p:nvSpPr>
        <p:spPr>
          <a:xfrm>
            <a:off x="662305" y="4329430"/>
            <a:ext cx="4638675" cy="737235"/>
          </a:xfrm>
          <a:prstGeom prst="rect">
            <a:avLst/>
          </a:prstGeom>
          <a:noFill/>
          <a:ln w="9525">
            <a:noFill/>
          </a:ln>
        </p:spPr>
        <p:txBody>
          <a:bodyPr wrap="square">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28699" name="文本框 45"/>
          <p:cNvSpPr txBox="1"/>
          <p:nvPr/>
        </p:nvSpPr>
        <p:spPr>
          <a:xfrm>
            <a:off x="692150" y="3551238"/>
            <a:ext cx="3082925" cy="398780"/>
          </a:xfrm>
          <a:prstGeom prst="rect">
            <a:avLst/>
          </a:prstGeom>
          <a:noFill/>
          <a:ln w="9525">
            <a:noFill/>
          </a:ln>
        </p:spPr>
        <p:txBody>
          <a:bodyPr>
            <a:spAutoFit/>
          </a:bodyPr>
          <a:p>
            <a:pPr eaLnBrk="1" hangingPunct="1"/>
            <a:r>
              <a:rPr lang="zh-CN" altLang="en-US" sz="2000" b="1" dirty="0">
                <a:solidFill>
                  <a:srgbClr val="484A5F"/>
                </a:solidFill>
                <a:latin typeface="Microsoft YaHei" panose="020B0503020204020204" pitchFamily="34" charset="-122"/>
                <a:ea typeface="Microsoft YaHei" panose="020B0503020204020204" pitchFamily="34" charset="-122"/>
              </a:rPr>
              <a:t>Add  your title</a:t>
            </a:r>
            <a:endParaRPr lang="zh-CN" altLang="en-US" sz="2000" b="1" dirty="0">
              <a:solidFill>
                <a:srgbClr val="484A5F"/>
              </a:solidFill>
              <a:latin typeface="Microsoft YaHei" panose="020B0503020204020204" pitchFamily="34" charset="-122"/>
              <a:ea typeface="Microsoft YaHei" panose="020B0503020204020204" pitchFamily="34" charset="-122"/>
            </a:endParaRPr>
          </a:p>
        </p:txBody>
      </p:sp>
      <p:sp>
        <p:nvSpPr>
          <p:cNvPr id="47" name="圆角矩形 46"/>
          <p:cNvSpPr/>
          <p:nvPr/>
        </p:nvSpPr>
        <p:spPr>
          <a:xfrm rot="2700000">
            <a:off x="8512175" y="1282700"/>
            <a:ext cx="509588" cy="50958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30722"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0723"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grpSp>
        <p:nvGrpSpPr>
          <p:cNvPr id="30724" name="组合 5"/>
          <p:cNvGrpSpPr/>
          <p:nvPr/>
        </p:nvGrpSpPr>
        <p:grpSpPr>
          <a:xfrm>
            <a:off x="3876675" y="1719263"/>
            <a:ext cx="4457700" cy="4087812"/>
            <a:chOff x="4374353" y="2243450"/>
            <a:chExt cx="3558720" cy="3262775"/>
          </a:xfrm>
        </p:grpSpPr>
        <p:sp>
          <p:nvSpPr>
            <p:cNvPr id="11" name="六边形 10"/>
            <p:cNvSpPr/>
            <p:nvPr/>
          </p:nvSpPr>
          <p:spPr>
            <a:xfrm rot="5400000">
              <a:off x="4956973" y="2297389"/>
              <a:ext cx="1192966" cy="1085088"/>
            </a:xfrm>
            <a:prstGeom prst="hexagon">
              <a:avLst>
                <a:gd name="adj" fmla="val 26941"/>
                <a:gd name="vf" fmla="val 115470"/>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六边形 11"/>
            <p:cNvSpPr/>
            <p:nvPr/>
          </p:nvSpPr>
          <p:spPr>
            <a:xfrm rot="5400000">
              <a:off x="6158176" y="2297389"/>
              <a:ext cx="1192966" cy="1085088"/>
            </a:xfrm>
            <a:prstGeom prst="hexagon">
              <a:avLst>
                <a:gd name="adj" fmla="val 26941"/>
                <a:gd name="vf" fmla="val 115470"/>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六边形 12"/>
            <p:cNvSpPr/>
            <p:nvPr/>
          </p:nvSpPr>
          <p:spPr>
            <a:xfrm rot="5400000">
              <a:off x="6715234" y="3332294"/>
              <a:ext cx="1192966" cy="1085088"/>
            </a:xfrm>
            <a:prstGeom prst="hexagon">
              <a:avLst>
                <a:gd name="adj" fmla="val 26941"/>
                <a:gd name="vf" fmla="val 115470"/>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六边形 13"/>
            <p:cNvSpPr/>
            <p:nvPr/>
          </p:nvSpPr>
          <p:spPr>
            <a:xfrm rot="5400000">
              <a:off x="4399915" y="3332294"/>
              <a:ext cx="1192966" cy="1085088"/>
            </a:xfrm>
            <a:prstGeom prst="hexagon">
              <a:avLst>
                <a:gd name="adj" fmla="val 26941"/>
                <a:gd name="vf" fmla="val 115470"/>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六边形 14"/>
            <p:cNvSpPr/>
            <p:nvPr/>
          </p:nvSpPr>
          <p:spPr>
            <a:xfrm rot="5400000">
              <a:off x="4956973" y="4367198"/>
              <a:ext cx="1192966" cy="1085088"/>
            </a:xfrm>
            <a:prstGeom prst="hexagon">
              <a:avLst>
                <a:gd name="adj" fmla="val 26941"/>
                <a:gd name="vf" fmla="val 115470"/>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六边形 15"/>
            <p:cNvSpPr/>
            <p:nvPr/>
          </p:nvSpPr>
          <p:spPr>
            <a:xfrm rot="5400000">
              <a:off x="6172690" y="4367198"/>
              <a:ext cx="1192966" cy="1085088"/>
            </a:xfrm>
            <a:prstGeom prst="hexagon">
              <a:avLst>
                <a:gd name="adj" fmla="val 26941"/>
                <a:gd name="vf" fmla="val 115470"/>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椭圆 16"/>
            <p:cNvSpPr/>
            <p:nvPr/>
          </p:nvSpPr>
          <p:spPr>
            <a:xfrm>
              <a:off x="7226010" y="2761121"/>
              <a:ext cx="157625" cy="15762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椭圆 17"/>
            <p:cNvSpPr/>
            <p:nvPr/>
          </p:nvSpPr>
          <p:spPr>
            <a:xfrm>
              <a:off x="7226010" y="4854783"/>
              <a:ext cx="157625" cy="15762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椭圆 18"/>
            <p:cNvSpPr/>
            <p:nvPr/>
          </p:nvSpPr>
          <p:spPr>
            <a:xfrm>
              <a:off x="4930285" y="4859150"/>
              <a:ext cx="157625" cy="15762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椭圆 19"/>
            <p:cNvSpPr/>
            <p:nvPr/>
          </p:nvSpPr>
          <p:spPr>
            <a:xfrm>
              <a:off x="7775448" y="3796025"/>
              <a:ext cx="157625" cy="15762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21" name="椭圆 20"/>
            <p:cNvSpPr/>
            <p:nvPr/>
          </p:nvSpPr>
          <p:spPr>
            <a:xfrm>
              <a:off x="4374353" y="3796024"/>
              <a:ext cx="157625" cy="15762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椭圆 21"/>
            <p:cNvSpPr/>
            <p:nvPr/>
          </p:nvSpPr>
          <p:spPr>
            <a:xfrm>
              <a:off x="4930285" y="2761880"/>
              <a:ext cx="157625" cy="157625"/>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30725" name="组合 22"/>
          <p:cNvGrpSpPr/>
          <p:nvPr/>
        </p:nvGrpSpPr>
        <p:grpSpPr>
          <a:xfrm>
            <a:off x="8531225" y="3346450"/>
            <a:ext cx="3244850" cy="860458"/>
            <a:chOff x="794617" y="4665645"/>
            <a:chExt cx="3178410" cy="860625"/>
          </a:xfrm>
        </p:grpSpPr>
        <p:sp>
          <p:nvSpPr>
            <p:cNvPr id="30747" name="矩形 23"/>
            <p:cNvSpPr/>
            <p:nvPr/>
          </p:nvSpPr>
          <p:spPr>
            <a:xfrm>
              <a:off x="794617" y="5004199"/>
              <a:ext cx="3178410" cy="522071"/>
            </a:xfrm>
            <a:prstGeom prst="rect">
              <a:avLst/>
            </a:prstGeom>
            <a:noFill/>
            <a:ln w="9525">
              <a:noFill/>
            </a:ln>
          </p:spPr>
          <p:txBody>
            <a:bodyPr>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en-US" sz="1400" dirty="0">
                <a:solidFill>
                  <a:srgbClr val="000000"/>
                </a:solidFill>
                <a:latin typeface="Calibri" panose="020F0502020204030204" pitchFamily="34" charset="0"/>
              </a:endParaRPr>
            </a:p>
          </p:txBody>
        </p:sp>
        <p:sp>
          <p:nvSpPr>
            <p:cNvPr id="30748" name="矩形 24"/>
            <p:cNvSpPr/>
            <p:nvPr/>
          </p:nvSpPr>
          <p:spPr>
            <a:xfrm>
              <a:off x="794617" y="4665645"/>
              <a:ext cx="1997416" cy="368372"/>
            </a:xfrm>
            <a:prstGeom prst="rect">
              <a:avLst/>
            </a:prstGeom>
            <a:noFill/>
            <a:ln w="9525">
              <a:noFill/>
            </a:ln>
          </p:spPr>
          <p:txBody>
            <a:bodyPr>
              <a:spAutoFit/>
            </a:bodyPr>
            <a:p>
              <a:pPr eaLnBrk="1" hangingPunct="1"/>
              <a:r>
                <a:rPr lang="zh-CN" altLang="en-US" b="1" dirty="0">
                  <a:solidFill>
                    <a:srgbClr val="000000"/>
                  </a:solidFill>
                  <a:latin typeface="Microsoft YaHei" panose="020B0503020204020204" pitchFamily="34" charset="-122"/>
                  <a:ea typeface="Microsoft YaHei" panose="020B0503020204020204" pitchFamily="34" charset="-122"/>
                </a:rPr>
                <a:t>Add your title</a:t>
              </a:r>
              <a:endParaRPr lang="zh-CN" altLang="en-US" b="1" dirty="0">
                <a:solidFill>
                  <a:srgbClr val="000000"/>
                </a:solidFill>
                <a:latin typeface="Calibri" panose="020F0502020204030204" pitchFamily="34" charset="0"/>
              </a:endParaRPr>
            </a:p>
          </p:txBody>
        </p:sp>
      </p:grpSp>
      <p:grpSp>
        <p:nvGrpSpPr>
          <p:cNvPr id="30726" name="组合 25"/>
          <p:cNvGrpSpPr/>
          <p:nvPr/>
        </p:nvGrpSpPr>
        <p:grpSpPr>
          <a:xfrm>
            <a:off x="7786688" y="2036763"/>
            <a:ext cx="3313112" cy="859994"/>
            <a:chOff x="794617" y="4665645"/>
            <a:chExt cx="3314104" cy="861342"/>
          </a:xfrm>
        </p:grpSpPr>
        <p:sp>
          <p:nvSpPr>
            <p:cNvPr id="30745" name="矩形 26"/>
            <p:cNvSpPr/>
            <p:nvPr/>
          </p:nvSpPr>
          <p:spPr>
            <a:xfrm>
              <a:off x="794617" y="5004199"/>
              <a:ext cx="3314104" cy="522788"/>
            </a:xfrm>
            <a:prstGeom prst="rect">
              <a:avLst/>
            </a:prstGeom>
            <a:noFill/>
            <a:ln w="9525">
              <a:noFill/>
            </a:ln>
          </p:spPr>
          <p:txBody>
            <a:bodyPr>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en-US" sz="1400" dirty="0">
                <a:solidFill>
                  <a:srgbClr val="000000"/>
                </a:solidFill>
                <a:latin typeface="Calibri" panose="020F0502020204030204" pitchFamily="34" charset="0"/>
              </a:endParaRPr>
            </a:p>
          </p:txBody>
        </p:sp>
        <p:sp>
          <p:nvSpPr>
            <p:cNvPr id="30746" name="矩形 27"/>
            <p:cNvSpPr/>
            <p:nvPr/>
          </p:nvSpPr>
          <p:spPr>
            <a:xfrm>
              <a:off x="794617" y="4665645"/>
              <a:ext cx="1997416" cy="368877"/>
            </a:xfrm>
            <a:prstGeom prst="rect">
              <a:avLst/>
            </a:prstGeom>
            <a:noFill/>
            <a:ln w="9525">
              <a:noFill/>
            </a:ln>
          </p:spPr>
          <p:txBody>
            <a:bodyPr>
              <a:spAutoFit/>
            </a:bodyPr>
            <a:p>
              <a:pPr eaLnBrk="1" hangingPunct="1"/>
              <a:r>
                <a:rPr lang="zh-CN" altLang="en-US" b="1" dirty="0">
                  <a:solidFill>
                    <a:srgbClr val="000000"/>
                  </a:solidFill>
                  <a:latin typeface="Microsoft YaHei" panose="020B0503020204020204" pitchFamily="34" charset="-122"/>
                  <a:ea typeface="Microsoft YaHei" panose="020B0503020204020204" pitchFamily="34" charset="-122"/>
                </a:rPr>
                <a:t>Add your title</a:t>
              </a:r>
              <a:endParaRPr lang="zh-CN" altLang="en-US" b="1" dirty="0">
                <a:solidFill>
                  <a:srgbClr val="000000"/>
                </a:solidFill>
                <a:latin typeface="Calibri" panose="020F0502020204030204" pitchFamily="34" charset="0"/>
              </a:endParaRPr>
            </a:p>
          </p:txBody>
        </p:sp>
      </p:grpSp>
      <p:grpSp>
        <p:nvGrpSpPr>
          <p:cNvPr id="30727" name="组合 28"/>
          <p:cNvGrpSpPr/>
          <p:nvPr/>
        </p:nvGrpSpPr>
        <p:grpSpPr>
          <a:xfrm>
            <a:off x="7802880" y="4629150"/>
            <a:ext cx="3242945" cy="859825"/>
            <a:chOff x="794617" y="4665645"/>
            <a:chExt cx="3178410" cy="861603"/>
          </a:xfrm>
        </p:grpSpPr>
        <p:sp>
          <p:nvSpPr>
            <p:cNvPr id="30743" name="矩形 29"/>
            <p:cNvSpPr/>
            <p:nvPr/>
          </p:nvSpPr>
          <p:spPr>
            <a:xfrm>
              <a:off x="794617" y="5004199"/>
              <a:ext cx="3178410" cy="523049"/>
            </a:xfrm>
            <a:prstGeom prst="rect">
              <a:avLst/>
            </a:prstGeom>
            <a:noFill/>
            <a:ln w="9525">
              <a:noFill/>
            </a:ln>
          </p:spPr>
          <p:txBody>
            <a:bodyPr>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en-US" sz="1400" dirty="0">
                <a:solidFill>
                  <a:srgbClr val="000000"/>
                </a:solidFill>
                <a:latin typeface="Calibri" panose="020F0502020204030204" pitchFamily="34" charset="0"/>
              </a:endParaRPr>
            </a:p>
          </p:txBody>
        </p:sp>
        <p:sp>
          <p:nvSpPr>
            <p:cNvPr id="30744" name="矩形 30"/>
            <p:cNvSpPr/>
            <p:nvPr/>
          </p:nvSpPr>
          <p:spPr>
            <a:xfrm>
              <a:off x="794617" y="4665645"/>
              <a:ext cx="1997416" cy="369062"/>
            </a:xfrm>
            <a:prstGeom prst="rect">
              <a:avLst/>
            </a:prstGeom>
            <a:noFill/>
            <a:ln w="9525">
              <a:noFill/>
            </a:ln>
          </p:spPr>
          <p:txBody>
            <a:bodyPr>
              <a:spAutoFit/>
            </a:bodyPr>
            <a:p>
              <a:pPr eaLnBrk="1" hangingPunct="1"/>
              <a:r>
                <a:rPr lang="zh-CN" altLang="en-US" b="1" dirty="0">
                  <a:solidFill>
                    <a:srgbClr val="000000"/>
                  </a:solidFill>
                  <a:latin typeface="Microsoft YaHei" panose="020B0503020204020204" pitchFamily="34" charset="-122"/>
                  <a:ea typeface="Microsoft YaHei" panose="020B0503020204020204" pitchFamily="34" charset="-122"/>
                </a:rPr>
                <a:t>Add your title</a:t>
              </a:r>
              <a:endParaRPr lang="zh-CN" altLang="en-US" b="1" dirty="0">
                <a:solidFill>
                  <a:srgbClr val="000000"/>
                </a:solidFill>
                <a:latin typeface="Calibri" panose="020F0502020204030204" pitchFamily="34" charset="0"/>
              </a:endParaRPr>
            </a:p>
          </p:txBody>
        </p:sp>
      </p:grpSp>
      <p:grpSp>
        <p:nvGrpSpPr>
          <p:cNvPr id="30728" name="组合 31"/>
          <p:cNvGrpSpPr/>
          <p:nvPr/>
        </p:nvGrpSpPr>
        <p:grpSpPr>
          <a:xfrm>
            <a:off x="1141413" y="2044700"/>
            <a:ext cx="3314700" cy="860618"/>
            <a:chOff x="794617" y="4665645"/>
            <a:chExt cx="3314104" cy="860379"/>
          </a:xfrm>
        </p:grpSpPr>
        <p:sp>
          <p:nvSpPr>
            <p:cNvPr id="30741" name="矩形 32"/>
            <p:cNvSpPr/>
            <p:nvPr/>
          </p:nvSpPr>
          <p:spPr>
            <a:xfrm>
              <a:off x="794617" y="5004199"/>
              <a:ext cx="3314104" cy="521825"/>
            </a:xfrm>
            <a:prstGeom prst="rect">
              <a:avLst/>
            </a:prstGeom>
            <a:noFill/>
            <a:ln w="9525">
              <a:noFill/>
            </a:ln>
          </p:spPr>
          <p:txBody>
            <a:bodyPr>
              <a:spAutoFit/>
            </a:bodyPr>
            <a:p>
              <a:pPr algn="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en-US" sz="1400" dirty="0">
                <a:solidFill>
                  <a:srgbClr val="000000"/>
                </a:solidFill>
                <a:latin typeface="Calibri" panose="020F0502020204030204" pitchFamily="34" charset="0"/>
              </a:endParaRPr>
            </a:p>
          </p:txBody>
        </p:sp>
        <p:sp>
          <p:nvSpPr>
            <p:cNvPr id="30742" name="矩形 33"/>
            <p:cNvSpPr/>
            <p:nvPr/>
          </p:nvSpPr>
          <p:spPr>
            <a:xfrm>
              <a:off x="2246601" y="4665645"/>
              <a:ext cx="1862120" cy="368198"/>
            </a:xfrm>
            <a:prstGeom prst="rect">
              <a:avLst/>
            </a:prstGeom>
            <a:noFill/>
            <a:ln w="9525">
              <a:noFill/>
            </a:ln>
          </p:spPr>
          <p:txBody>
            <a:bodyPr wrap="square">
              <a:spAutoFit/>
            </a:bodyPr>
            <a:p>
              <a:pPr algn="r" eaLnBrk="1" hangingPunct="1"/>
              <a:r>
                <a:rPr lang="zh-CN" altLang="en-US" b="1" dirty="0">
                  <a:solidFill>
                    <a:srgbClr val="000000"/>
                  </a:solidFill>
                  <a:latin typeface="Microsoft YaHei" panose="020B0503020204020204" pitchFamily="34" charset="-122"/>
                  <a:ea typeface="Microsoft YaHei" panose="020B0503020204020204" pitchFamily="34" charset="-122"/>
                </a:rPr>
                <a:t>Add your title</a:t>
              </a:r>
              <a:endParaRPr lang="zh-CN" altLang="en-US" b="1" dirty="0">
                <a:solidFill>
                  <a:srgbClr val="000000"/>
                </a:solidFill>
                <a:latin typeface="Calibri" panose="020F0502020204030204" pitchFamily="34" charset="0"/>
              </a:endParaRPr>
            </a:p>
          </p:txBody>
        </p:sp>
      </p:grpSp>
      <p:grpSp>
        <p:nvGrpSpPr>
          <p:cNvPr id="30729" name="组合 34"/>
          <p:cNvGrpSpPr/>
          <p:nvPr/>
        </p:nvGrpSpPr>
        <p:grpSpPr>
          <a:xfrm>
            <a:off x="482600" y="3346450"/>
            <a:ext cx="3313113" cy="860618"/>
            <a:chOff x="794617" y="4665645"/>
            <a:chExt cx="3314104" cy="860379"/>
          </a:xfrm>
        </p:grpSpPr>
        <p:sp>
          <p:nvSpPr>
            <p:cNvPr id="30739" name="矩形 35"/>
            <p:cNvSpPr/>
            <p:nvPr/>
          </p:nvSpPr>
          <p:spPr>
            <a:xfrm>
              <a:off x="794617" y="5004199"/>
              <a:ext cx="3314104" cy="521825"/>
            </a:xfrm>
            <a:prstGeom prst="rect">
              <a:avLst/>
            </a:prstGeom>
            <a:noFill/>
            <a:ln w="9525">
              <a:noFill/>
            </a:ln>
          </p:spPr>
          <p:txBody>
            <a:bodyPr>
              <a:spAutoFit/>
            </a:bodyPr>
            <a:p>
              <a:pPr algn="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en-US" sz="1400" dirty="0">
                <a:solidFill>
                  <a:srgbClr val="000000"/>
                </a:solidFill>
                <a:latin typeface="Calibri" panose="020F0502020204030204" pitchFamily="34" charset="0"/>
              </a:endParaRPr>
            </a:p>
          </p:txBody>
        </p:sp>
        <p:sp>
          <p:nvSpPr>
            <p:cNvPr id="30740" name="矩形 36"/>
            <p:cNvSpPr/>
            <p:nvPr/>
          </p:nvSpPr>
          <p:spPr>
            <a:xfrm>
              <a:off x="2111305" y="4665645"/>
              <a:ext cx="1997416" cy="368198"/>
            </a:xfrm>
            <a:prstGeom prst="rect">
              <a:avLst/>
            </a:prstGeom>
            <a:noFill/>
            <a:ln w="9525">
              <a:noFill/>
            </a:ln>
          </p:spPr>
          <p:txBody>
            <a:bodyPr>
              <a:spAutoFit/>
            </a:bodyPr>
            <a:p>
              <a:pPr algn="r" eaLnBrk="1" hangingPunct="1"/>
              <a:r>
                <a:rPr lang="zh-CN" altLang="en-US" b="1" dirty="0">
                  <a:solidFill>
                    <a:srgbClr val="000000"/>
                  </a:solidFill>
                  <a:latin typeface="Microsoft YaHei" panose="020B0503020204020204" pitchFamily="34" charset="-122"/>
                  <a:ea typeface="Microsoft YaHei" panose="020B0503020204020204" pitchFamily="34" charset="-122"/>
                </a:rPr>
                <a:t>Add your title</a:t>
              </a:r>
              <a:endParaRPr lang="zh-CN" altLang="en-US" b="1" dirty="0">
                <a:solidFill>
                  <a:srgbClr val="000000"/>
                </a:solidFill>
                <a:latin typeface="Calibri" panose="020F0502020204030204" pitchFamily="34" charset="0"/>
              </a:endParaRPr>
            </a:p>
          </p:txBody>
        </p:sp>
      </p:grpSp>
      <p:grpSp>
        <p:nvGrpSpPr>
          <p:cNvPr id="30730" name="组合 37"/>
          <p:cNvGrpSpPr/>
          <p:nvPr/>
        </p:nvGrpSpPr>
        <p:grpSpPr>
          <a:xfrm>
            <a:off x="1185863" y="4629150"/>
            <a:ext cx="3314700" cy="859994"/>
            <a:chOff x="794617" y="4665645"/>
            <a:chExt cx="3314104" cy="861342"/>
          </a:xfrm>
        </p:grpSpPr>
        <p:sp>
          <p:nvSpPr>
            <p:cNvPr id="30737" name="矩形 38"/>
            <p:cNvSpPr/>
            <p:nvPr/>
          </p:nvSpPr>
          <p:spPr>
            <a:xfrm>
              <a:off x="794617" y="5004199"/>
              <a:ext cx="3314104" cy="522788"/>
            </a:xfrm>
            <a:prstGeom prst="rect">
              <a:avLst/>
            </a:prstGeom>
            <a:noFill/>
            <a:ln w="9525">
              <a:noFill/>
            </a:ln>
          </p:spPr>
          <p:txBody>
            <a:bodyPr>
              <a:spAutoFit/>
            </a:bodyPr>
            <a:p>
              <a:pPr algn="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en-US" sz="1400" dirty="0">
                <a:solidFill>
                  <a:srgbClr val="000000"/>
                </a:solidFill>
                <a:latin typeface="Calibri" panose="020F0502020204030204" pitchFamily="34" charset="0"/>
              </a:endParaRPr>
            </a:p>
          </p:txBody>
        </p:sp>
        <p:sp>
          <p:nvSpPr>
            <p:cNvPr id="30738" name="矩形 39"/>
            <p:cNvSpPr/>
            <p:nvPr/>
          </p:nvSpPr>
          <p:spPr>
            <a:xfrm>
              <a:off x="2111305" y="4665645"/>
              <a:ext cx="1997416" cy="368877"/>
            </a:xfrm>
            <a:prstGeom prst="rect">
              <a:avLst/>
            </a:prstGeom>
            <a:noFill/>
            <a:ln w="9525">
              <a:noFill/>
            </a:ln>
          </p:spPr>
          <p:txBody>
            <a:bodyPr>
              <a:spAutoFit/>
            </a:bodyPr>
            <a:p>
              <a:pPr algn="r" eaLnBrk="1" hangingPunct="1"/>
              <a:r>
                <a:rPr lang="zh-CN" altLang="en-US" b="1" dirty="0">
                  <a:solidFill>
                    <a:srgbClr val="000000"/>
                  </a:solidFill>
                  <a:latin typeface="Microsoft YaHei" panose="020B0503020204020204" pitchFamily="34" charset="-122"/>
                  <a:ea typeface="Microsoft YaHei" panose="020B0503020204020204" pitchFamily="34" charset="-122"/>
                </a:rPr>
                <a:t>Add your title</a:t>
              </a:r>
              <a:endParaRPr lang="zh-CN" altLang="en-US" b="1" dirty="0">
                <a:solidFill>
                  <a:srgbClr val="000000"/>
                </a:solidFill>
                <a:latin typeface="Calibri" panose="020F0502020204030204" pitchFamily="34" charset="0"/>
              </a:endParaRPr>
            </a:p>
          </p:txBody>
        </p:sp>
      </p:grpSp>
      <p:sp>
        <p:nvSpPr>
          <p:cNvPr id="41" name="Freeform 13"/>
          <p:cNvSpPr/>
          <p:nvPr/>
        </p:nvSpPr>
        <p:spPr bwMode="auto">
          <a:xfrm flipH="1">
            <a:off x="7269163" y="3489325"/>
            <a:ext cx="603250" cy="590550"/>
          </a:xfrm>
          <a:custGeom>
            <a:avLst/>
            <a:gdLst>
              <a:gd name="T0" fmla="*/ 187 w 228"/>
              <a:gd name="T1" fmla="*/ 5 h 224"/>
              <a:gd name="T2" fmla="*/ 176 w 228"/>
              <a:gd name="T3" fmla="*/ 0 h 224"/>
              <a:gd name="T4" fmla="*/ 165 w 228"/>
              <a:gd name="T5" fmla="*/ 5 h 224"/>
              <a:gd name="T6" fmla="*/ 114 w 228"/>
              <a:gd name="T7" fmla="*/ 56 h 224"/>
              <a:gd name="T8" fmla="*/ 63 w 228"/>
              <a:gd name="T9" fmla="*/ 5 h 224"/>
              <a:gd name="T10" fmla="*/ 52 w 228"/>
              <a:gd name="T11" fmla="*/ 0 h 224"/>
              <a:gd name="T12" fmla="*/ 40 w 228"/>
              <a:gd name="T13" fmla="*/ 5 h 224"/>
              <a:gd name="T14" fmla="*/ 6 w 228"/>
              <a:gd name="T15" fmla="*/ 39 h 224"/>
              <a:gd name="T16" fmla="*/ 6 w 228"/>
              <a:gd name="T17" fmla="*/ 61 h 224"/>
              <a:gd name="T18" fmla="*/ 57 w 228"/>
              <a:gd name="T19" fmla="*/ 112 h 224"/>
              <a:gd name="T20" fmla="*/ 6 w 228"/>
              <a:gd name="T21" fmla="*/ 163 h 224"/>
              <a:gd name="T22" fmla="*/ 6 w 228"/>
              <a:gd name="T23" fmla="*/ 186 h 224"/>
              <a:gd name="T24" fmla="*/ 40 w 228"/>
              <a:gd name="T25" fmla="*/ 220 h 224"/>
              <a:gd name="T26" fmla="*/ 52 w 228"/>
              <a:gd name="T27" fmla="*/ 224 h 224"/>
              <a:gd name="T28" fmla="*/ 63 w 228"/>
              <a:gd name="T29" fmla="*/ 220 h 224"/>
              <a:gd name="T30" fmla="*/ 114 w 228"/>
              <a:gd name="T31" fmla="*/ 169 h 224"/>
              <a:gd name="T32" fmla="*/ 165 w 228"/>
              <a:gd name="T33" fmla="*/ 220 h 224"/>
              <a:gd name="T34" fmla="*/ 176 w 228"/>
              <a:gd name="T35" fmla="*/ 224 h 224"/>
              <a:gd name="T36" fmla="*/ 187 w 228"/>
              <a:gd name="T37" fmla="*/ 220 h 224"/>
              <a:gd name="T38" fmla="*/ 221 w 228"/>
              <a:gd name="T39" fmla="*/ 186 h 224"/>
              <a:gd name="T40" fmla="*/ 221 w 228"/>
              <a:gd name="T41" fmla="*/ 163 h 224"/>
              <a:gd name="T42" fmla="*/ 170 w 228"/>
              <a:gd name="T43" fmla="*/ 112 h 224"/>
              <a:gd name="T44" fmla="*/ 221 w 228"/>
              <a:gd name="T45" fmla="*/ 61 h 224"/>
              <a:gd name="T46" fmla="*/ 221 w 228"/>
              <a:gd name="T47" fmla="*/ 39 h 224"/>
              <a:gd name="T48" fmla="*/ 187 w 228"/>
              <a:gd name="T49" fmla="*/ 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224">
                <a:moveTo>
                  <a:pt x="187" y="5"/>
                </a:moveTo>
                <a:cubicBezTo>
                  <a:pt x="184" y="2"/>
                  <a:pt x="180" y="0"/>
                  <a:pt x="176" y="0"/>
                </a:cubicBezTo>
                <a:cubicBezTo>
                  <a:pt x="172" y="0"/>
                  <a:pt x="168" y="2"/>
                  <a:pt x="165" y="5"/>
                </a:cubicBezTo>
                <a:cubicBezTo>
                  <a:pt x="114" y="56"/>
                  <a:pt x="114" y="56"/>
                  <a:pt x="114" y="56"/>
                </a:cubicBezTo>
                <a:cubicBezTo>
                  <a:pt x="63" y="5"/>
                  <a:pt x="63" y="5"/>
                  <a:pt x="63" y="5"/>
                </a:cubicBezTo>
                <a:cubicBezTo>
                  <a:pt x="60" y="2"/>
                  <a:pt x="56" y="0"/>
                  <a:pt x="52" y="0"/>
                </a:cubicBezTo>
                <a:cubicBezTo>
                  <a:pt x="48" y="0"/>
                  <a:pt x="43" y="2"/>
                  <a:pt x="40" y="5"/>
                </a:cubicBezTo>
                <a:cubicBezTo>
                  <a:pt x="6" y="39"/>
                  <a:pt x="6" y="39"/>
                  <a:pt x="6" y="39"/>
                </a:cubicBezTo>
                <a:cubicBezTo>
                  <a:pt x="0" y="45"/>
                  <a:pt x="0" y="55"/>
                  <a:pt x="6" y="61"/>
                </a:cubicBezTo>
                <a:cubicBezTo>
                  <a:pt x="57" y="112"/>
                  <a:pt x="57" y="112"/>
                  <a:pt x="57" y="112"/>
                </a:cubicBezTo>
                <a:cubicBezTo>
                  <a:pt x="6" y="163"/>
                  <a:pt x="6" y="163"/>
                  <a:pt x="6" y="163"/>
                </a:cubicBezTo>
                <a:cubicBezTo>
                  <a:pt x="0" y="169"/>
                  <a:pt x="0" y="179"/>
                  <a:pt x="6" y="186"/>
                </a:cubicBezTo>
                <a:cubicBezTo>
                  <a:pt x="40" y="220"/>
                  <a:pt x="40" y="220"/>
                  <a:pt x="40" y="220"/>
                </a:cubicBezTo>
                <a:cubicBezTo>
                  <a:pt x="43" y="223"/>
                  <a:pt x="48" y="224"/>
                  <a:pt x="52" y="224"/>
                </a:cubicBezTo>
                <a:cubicBezTo>
                  <a:pt x="56" y="224"/>
                  <a:pt x="60" y="223"/>
                  <a:pt x="63" y="220"/>
                </a:cubicBezTo>
                <a:cubicBezTo>
                  <a:pt x="114" y="169"/>
                  <a:pt x="114" y="169"/>
                  <a:pt x="114" y="169"/>
                </a:cubicBezTo>
                <a:cubicBezTo>
                  <a:pt x="165" y="220"/>
                  <a:pt x="165" y="220"/>
                  <a:pt x="165" y="220"/>
                </a:cubicBezTo>
                <a:cubicBezTo>
                  <a:pt x="168" y="223"/>
                  <a:pt x="172" y="224"/>
                  <a:pt x="176" y="224"/>
                </a:cubicBezTo>
                <a:cubicBezTo>
                  <a:pt x="180" y="224"/>
                  <a:pt x="184" y="223"/>
                  <a:pt x="187" y="220"/>
                </a:cubicBezTo>
                <a:cubicBezTo>
                  <a:pt x="221" y="186"/>
                  <a:pt x="221" y="186"/>
                  <a:pt x="221" y="186"/>
                </a:cubicBezTo>
                <a:cubicBezTo>
                  <a:pt x="228" y="179"/>
                  <a:pt x="228" y="169"/>
                  <a:pt x="221" y="163"/>
                </a:cubicBezTo>
                <a:cubicBezTo>
                  <a:pt x="170" y="112"/>
                  <a:pt x="170" y="112"/>
                  <a:pt x="170" y="112"/>
                </a:cubicBezTo>
                <a:cubicBezTo>
                  <a:pt x="221" y="61"/>
                  <a:pt x="221" y="61"/>
                  <a:pt x="221" y="61"/>
                </a:cubicBezTo>
                <a:cubicBezTo>
                  <a:pt x="228" y="55"/>
                  <a:pt x="228" y="45"/>
                  <a:pt x="221" y="39"/>
                </a:cubicBezTo>
                <a:lnTo>
                  <a:pt x="187" y="5"/>
                </a:lnTo>
                <a:close/>
              </a:path>
            </a:pathLst>
          </a:custGeom>
          <a:solidFill>
            <a:srgbClr val="484A5F"/>
          </a:solidFill>
          <a:ln>
            <a:noFill/>
          </a:ln>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grpSp>
        <p:nvGrpSpPr>
          <p:cNvPr id="42" name="组合 41"/>
          <p:cNvGrpSpPr/>
          <p:nvPr/>
        </p:nvGrpSpPr>
        <p:grpSpPr>
          <a:xfrm>
            <a:off x="6486273" y="2086700"/>
            <a:ext cx="760418" cy="760418"/>
            <a:chOff x="5074546" y="2346798"/>
            <a:chExt cx="551568" cy="551568"/>
          </a:xfrm>
          <a:solidFill>
            <a:srgbClr val="484A5F"/>
          </a:solidFill>
        </p:grpSpPr>
        <p:sp>
          <p:nvSpPr>
            <p:cNvPr id="43" name="Freeform 17"/>
            <p:cNvSpPr>
              <a:spLocks noEditPoints="1"/>
            </p:cNvSpPr>
            <p:nvPr/>
          </p:nvSpPr>
          <p:spPr bwMode="auto">
            <a:xfrm flipH="1">
              <a:off x="5231802" y="2502880"/>
              <a:ext cx="237057" cy="238231"/>
            </a:xfrm>
            <a:custGeom>
              <a:avLst/>
              <a:gdLst>
                <a:gd name="T0" fmla="*/ 124 w 124"/>
                <a:gd name="T1" fmla="*/ 0 h 124"/>
                <a:gd name="T2" fmla="*/ 39 w 124"/>
                <a:gd name="T3" fmla="*/ 39 h 124"/>
                <a:gd name="T4" fmla="*/ 0 w 124"/>
                <a:gd name="T5" fmla="*/ 124 h 124"/>
                <a:gd name="T6" fmla="*/ 85 w 124"/>
                <a:gd name="T7" fmla="*/ 85 h 124"/>
                <a:gd name="T8" fmla="*/ 124 w 124"/>
                <a:gd name="T9" fmla="*/ 0 h 124"/>
                <a:gd name="T10" fmla="*/ 62 w 124"/>
                <a:gd name="T11" fmla="*/ 78 h 124"/>
                <a:gd name="T12" fmla="*/ 46 w 124"/>
                <a:gd name="T13" fmla="*/ 62 h 124"/>
                <a:gd name="T14" fmla="*/ 62 w 124"/>
                <a:gd name="T15" fmla="*/ 46 h 124"/>
                <a:gd name="T16" fmla="*/ 78 w 124"/>
                <a:gd name="T17" fmla="*/ 62 h 124"/>
                <a:gd name="T18" fmla="*/ 62 w 124"/>
                <a:gd name="T19"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124" y="0"/>
                  </a:moveTo>
                  <a:cubicBezTo>
                    <a:pt x="39" y="39"/>
                    <a:pt x="39" y="39"/>
                    <a:pt x="39" y="39"/>
                  </a:cubicBezTo>
                  <a:cubicBezTo>
                    <a:pt x="0" y="124"/>
                    <a:pt x="0" y="124"/>
                    <a:pt x="0" y="124"/>
                  </a:cubicBezTo>
                  <a:cubicBezTo>
                    <a:pt x="85" y="85"/>
                    <a:pt x="85" y="85"/>
                    <a:pt x="85" y="85"/>
                  </a:cubicBezTo>
                  <a:lnTo>
                    <a:pt x="124" y="0"/>
                  </a:lnTo>
                  <a:close/>
                  <a:moveTo>
                    <a:pt x="62" y="78"/>
                  </a:moveTo>
                  <a:cubicBezTo>
                    <a:pt x="53" y="78"/>
                    <a:pt x="46" y="71"/>
                    <a:pt x="46" y="62"/>
                  </a:cubicBezTo>
                  <a:cubicBezTo>
                    <a:pt x="46" y="53"/>
                    <a:pt x="53" y="46"/>
                    <a:pt x="62" y="46"/>
                  </a:cubicBezTo>
                  <a:cubicBezTo>
                    <a:pt x="71" y="46"/>
                    <a:pt x="78" y="53"/>
                    <a:pt x="78" y="62"/>
                  </a:cubicBezTo>
                  <a:cubicBezTo>
                    <a:pt x="78" y="71"/>
                    <a:pt x="71" y="78"/>
                    <a:pt x="62"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sp>
          <p:nvSpPr>
            <p:cNvPr id="44" name="Freeform 18"/>
            <p:cNvSpPr>
              <a:spLocks noEditPoints="1"/>
            </p:cNvSpPr>
            <p:nvPr/>
          </p:nvSpPr>
          <p:spPr bwMode="auto">
            <a:xfrm flipH="1">
              <a:off x="5074546" y="2346798"/>
              <a:ext cx="551568" cy="551568"/>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2 w 288"/>
                <a:gd name="T13" fmla="*/ 144 h 288"/>
                <a:gd name="T14" fmla="*/ 144 w 288"/>
                <a:gd name="T15" fmla="*/ 32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4"/>
                    <a:pt x="64" y="288"/>
                    <a:pt x="144" y="288"/>
                  </a:cubicBezTo>
                  <a:cubicBezTo>
                    <a:pt x="224" y="288"/>
                    <a:pt x="288" y="224"/>
                    <a:pt x="288" y="144"/>
                  </a:cubicBezTo>
                  <a:cubicBezTo>
                    <a:pt x="288" y="64"/>
                    <a:pt x="224" y="0"/>
                    <a:pt x="144" y="0"/>
                  </a:cubicBezTo>
                  <a:close/>
                  <a:moveTo>
                    <a:pt x="144" y="256"/>
                  </a:moveTo>
                  <a:cubicBezTo>
                    <a:pt x="82" y="256"/>
                    <a:pt x="32" y="206"/>
                    <a:pt x="32" y="144"/>
                  </a:cubicBezTo>
                  <a:cubicBezTo>
                    <a:pt x="32" y="82"/>
                    <a:pt x="82" y="32"/>
                    <a:pt x="144" y="32"/>
                  </a:cubicBezTo>
                  <a:cubicBezTo>
                    <a:pt x="206" y="32"/>
                    <a:pt x="256" y="82"/>
                    <a:pt x="256" y="144"/>
                  </a:cubicBezTo>
                  <a:cubicBezTo>
                    <a:pt x="256" y="206"/>
                    <a:pt x="206" y="256"/>
                    <a:pt x="144"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grpSp>
      <p:sp>
        <p:nvSpPr>
          <p:cNvPr id="45" name="Freeform 22"/>
          <p:cNvSpPr>
            <a:spLocks noEditPoints="1"/>
          </p:cNvSpPr>
          <p:nvPr/>
        </p:nvSpPr>
        <p:spPr bwMode="auto">
          <a:xfrm flipH="1">
            <a:off x="4999038" y="4752975"/>
            <a:ext cx="762000" cy="612775"/>
          </a:xfrm>
          <a:custGeom>
            <a:avLst/>
            <a:gdLst>
              <a:gd name="T0" fmla="*/ 144 w 288"/>
              <a:gd name="T1" fmla="*/ 0 h 232"/>
              <a:gd name="T2" fmla="*/ 0 w 288"/>
              <a:gd name="T3" fmla="*/ 116 h 232"/>
              <a:gd name="T4" fmla="*/ 33 w 288"/>
              <a:gd name="T5" fmla="*/ 160 h 232"/>
              <a:gd name="T6" fmla="*/ 84 w 288"/>
              <a:gd name="T7" fmla="*/ 154 h 232"/>
              <a:gd name="T8" fmla="*/ 112 w 288"/>
              <a:gd name="T9" fmla="*/ 165 h 232"/>
              <a:gd name="T10" fmla="*/ 144 w 288"/>
              <a:gd name="T11" fmla="*/ 232 h 232"/>
              <a:gd name="T12" fmla="*/ 288 w 288"/>
              <a:gd name="T13" fmla="*/ 116 h 232"/>
              <a:gd name="T14" fmla="*/ 144 w 288"/>
              <a:gd name="T15" fmla="*/ 0 h 232"/>
              <a:gd name="T16" fmla="*/ 60 w 288"/>
              <a:gd name="T17" fmla="*/ 104 h 232"/>
              <a:gd name="T18" fmla="*/ 40 w 288"/>
              <a:gd name="T19" fmla="*/ 84 h 232"/>
              <a:gd name="T20" fmla="*/ 60 w 288"/>
              <a:gd name="T21" fmla="*/ 64 h 232"/>
              <a:gd name="T22" fmla="*/ 80 w 288"/>
              <a:gd name="T23" fmla="*/ 84 h 232"/>
              <a:gd name="T24" fmla="*/ 60 w 288"/>
              <a:gd name="T25" fmla="*/ 104 h 232"/>
              <a:gd name="T26" fmla="*/ 116 w 288"/>
              <a:gd name="T27" fmla="*/ 64 h 232"/>
              <a:gd name="T28" fmla="*/ 96 w 288"/>
              <a:gd name="T29" fmla="*/ 44 h 232"/>
              <a:gd name="T30" fmla="*/ 116 w 288"/>
              <a:gd name="T31" fmla="*/ 24 h 232"/>
              <a:gd name="T32" fmla="*/ 136 w 288"/>
              <a:gd name="T33" fmla="*/ 44 h 232"/>
              <a:gd name="T34" fmla="*/ 116 w 288"/>
              <a:gd name="T35" fmla="*/ 64 h 232"/>
              <a:gd name="T36" fmla="*/ 164 w 288"/>
              <a:gd name="T37" fmla="*/ 216 h 232"/>
              <a:gd name="T38" fmla="*/ 136 w 288"/>
              <a:gd name="T39" fmla="*/ 196 h 232"/>
              <a:gd name="T40" fmla="*/ 164 w 288"/>
              <a:gd name="T41" fmla="*/ 176 h 232"/>
              <a:gd name="T42" fmla="*/ 192 w 288"/>
              <a:gd name="T43" fmla="*/ 196 h 232"/>
              <a:gd name="T44" fmla="*/ 164 w 288"/>
              <a:gd name="T45" fmla="*/ 216 h 232"/>
              <a:gd name="T46" fmla="*/ 172 w 288"/>
              <a:gd name="T47" fmla="*/ 64 h 232"/>
              <a:gd name="T48" fmla="*/ 152 w 288"/>
              <a:gd name="T49" fmla="*/ 44 h 232"/>
              <a:gd name="T50" fmla="*/ 172 w 288"/>
              <a:gd name="T51" fmla="*/ 24 h 232"/>
              <a:gd name="T52" fmla="*/ 192 w 288"/>
              <a:gd name="T53" fmla="*/ 44 h 232"/>
              <a:gd name="T54" fmla="*/ 172 w 288"/>
              <a:gd name="T55" fmla="*/ 64 h 232"/>
              <a:gd name="T56" fmla="*/ 208 w 288"/>
              <a:gd name="T57" fmla="*/ 76 h 232"/>
              <a:gd name="T58" fmla="*/ 228 w 288"/>
              <a:gd name="T59" fmla="*/ 56 h 232"/>
              <a:gd name="T60" fmla="*/ 248 w 288"/>
              <a:gd name="T61" fmla="*/ 76 h 232"/>
              <a:gd name="T62" fmla="*/ 228 w 288"/>
              <a:gd name="T63" fmla="*/ 96 h 232"/>
              <a:gd name="T64" fmla="*/ 208 w 288"/>
              <a:gd name="T65" fmla="*/ 76 h 232"/>
              <a:gd name="T66" fmla="*/ 264 w 288"/>
              <a:gd name="T67" fmla="*/ 132 h 232"/>
              <a:gd name="T68" fmla="*/ 244 w 288"/>
              <a:gd name="T69" fmla="*/ 152 h 232"/>
              <a:gd name="T70" fmla="*/ 224 w 288"/>
              <a:gd name="T71" fmla="*/ 132 h 232"/>
              <a:gd name="T72" fmla="*/ 244 w 288"/>
              <a:gd name="T73" fmla="*/ 112 h 232"/>
              <a:gd name="T74" fmla="*/ 264 w 288"/>
              <a:gd name="T75" fmla="*/ 1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32">
                <a:moveTo>
                  <a:pt x="144" y="0"/>
                </a:moveTo>
                <a:cubicBezTo>
                  <a:pt x="64" y="0"/>
                  <a:pt x="0" y="52"/>
                  <a:pt x="0" y="116"/>
                </a:cubicBezTo>
                <a:cubicBezTo>
                  <a:pt x="0" y="152"/>
                  <a:pt x="14" y="160"/>
                  <a:pt x="33" y="160"/>
                </a:cubicBezTo>
                <a:cubicBezTo>
                  <a:pt x="49" y="160"/>
                  <a:pt x="67" y="154"/>
                  <a:pt x="84" y="154"/>
                </a:cubicBezTo>
                <a:cubicBezTo>
                  <a:pt x="95" y="154"/>
                  <a:pt x="105" y="157"/>
                  <a:pt x="112" y="165"/>
                </a:cubicBezTo>
                <a:cubicBezTo>
                  <a:pt x="135" y="189"/>
                  <a:pt x="64" y="232"/>
                  <a:pt x="144" y="232"/>
                </a:cubicBezTo>
                <a:cubicBezTo>
                  <a:pt x="224" y="232"/>
                  <a:pt x="288" y="180"/>
                  <a:pt x="288" y="116"/>
                </a:cubicBezTo>
                <a:cubicBezTo>
                  <a:pt x="288" y="52"/>
                  <a:pt x="224" y="0"/>
                  <a:pt x="144" y="0"/>
                </a:cubicBezTo>
                <a:close/>
                <a:moveTo>
                  <a:pt x="60" y="104"/>
                </a:moveTo>
                <a:cubicBezTo>
                  <a:pt x="49" y="104"/>
                  <a:pt x="40" y="95"/>
                  <a:pt x="40" y="84"/>
                </a:cubicBezTo>
                <a:cubicBezTo>
                  <a:pt x="40" y="73"/>
                  <a:pt x="49" y="64"/>
                  <a:pt x="60" y="64"/>
                </a:cubicBezTo>
                <a:cubicBezTo>
                  <a:pt x="71" y="64"/>
                  <a:pt x="80" y="73"/>
                  <a:pt x="80" y="84"/>
                </a:cubicBezTo>
                <a:cubicBezTo>
                  <a:pt x="80" y="95"/>
                  <a:pt x="71" y="104"/>
                  <a:pt x="60" y="104"/>
                </a:cubicBezTo>
                <a:close/>
                <a:moveTo>
                  <a:pt x="116" y="64"/>
                </a:moveTo>
                <a:cubicBezTo>
                  <a:pt x="105" y="64"/>
                  <a:pt x="96" y="55"/>
                  <a:pt x="96" y="44"/>
                </a:cubicBezTo>
                <a:cubicBezTo>
                  <a:pt x="96" y="33"/>
                  <a:pt x="105" y="24"/>
                  <a:pt x="116" y="24"/>
                </a:cubicBezTo>
                <a:cubicBezTo>
                  <a:pt x="127" y="24"/>
                  <a:pt x="136" y="33"/>
                  <a:pt x="136" y="44"/>
                </a:cubicBezTo>
                <a:cubicBezTo>
                  <a:pt x="136" y="55"/>
                  <a:pt x="127" y="64"/>
                  <a:pt x="116" y="64"/>
                </a:cubicBezTo>
                <a:close/>
                <a:moveTo>
                  <a:pt x="164" y="216"/>
                </a:moveTo>
                <a:cubicBezTo>
                  <a:pt x="149" y="216"/>
                  <a:pt x="136" y="207"/>
                  <a:pt x="136" y="196"/>
                </a:cubicBezTo>
                <a:cubicBezTo>
                  <a:pt x="136" y="185"/>
                  <a:pt x="149" y="176"/>
                  <a:pt x="164" y="176"/>
                </a:cubicBezTo>
                <a:cubicBezTo>
                  <a:pt x="179" y="176"/>
                  <a:pt x="192" y="185"/>
                  <a:pt x="192" y="196"/>
                </a:cubicBezTo>
                <a:cubicBezTo>
                  <a:pt x="192" y="207"/>
                  <a:pt x="179" y="216"/>
                  <a:pt x="164" y="216"/>
                </a:cubicBezTo>
                <a:close/>
                <a:moveTo>
                  <a:pt x="172" y="64"/>
                </a:moveTo>
                <a:cubicBezTo>
                  <a:pt x="161" y="64"/>
                  <a:pt x="152" y="55"/>
                  <a:pt x="152" y="44"/>
                </a:cubicBezTo>
                <a:cubicBezTo>
                  <a:pt x="152" y="33"/>
                  <a:pt x="161" y="24"/>
                  <a:pt x="172" y="24"/>
                </a:cubicBezTo>
                <a:cubicBezTo>
                  <a:pt x="183" y="24"/>
                  <a:pt x="192" y="33"/>
                  <a:pt x="192" y="44"/>
                </a:cubicBezTo>
                <a:cubicBezTo>
                  <a:pt x="192" y="55"/>
                  <a:pt x="183" y="64"/>
                  <a:pt x="172" y="64"/>
                </a:cubicBezTo>
                <a:close/>
                <a:moveTo>
                  <a:pt x="208" y="76"/>
                </a:moveTo>
                <a:cubicBezTo>
                  <a:pt x="208" y="65"/>
                  <a:pt x="217" y="56"/>
                  <a:pt x="228" y="56"/>
                </a:cubicBezTo>
                <a:cubicBezTo>
                  <a:pt x="239" y="56"/>
                  <a:pt x="248" y="65"/>
                  <a:pt x="248" y="76"/>
                </a:cubicBezTo>
                <a:cubicBezTo>
                  <a:pt x="248" y="87"/>
                  <a:pt x="239" y="96"/>
                  <a:pt x="228" y="96"/>
                </a:cubicBezTo>
                <a:cubicBezTo>
                  <a:pt x="217" y="96"/>
                  <a:pt x="208" y="87"/>
                  <a:pt x="208" y="76"/>
                </a:cubicBezTo>
                <a:close/>
                <a:moveTo>
                  <a:pt x="264" y="132"/>
                </a:moveTo>
                <a:cubicBezTo>
                  <a:pt x="264" y="143"/>
                  <a:pt x="255" y="152"/>
                  <a:pt x="244" y="152"/>
                </a:cubicBezTo>
                <a:cubicBezTo>
                  <a:pt x="233" y="152"/>
                  <a:pt x="224" y="143"/>
                  <a:pt x="224" y="132"/>
                </a:cubicBezTo>
                <a:cubicBezTo>
                  <a:pt x="224" y="121"/>
                  <a:pt x="233" y="112"/>
                  <a:pt x="244" y="112"/>
                </a:cubicBezTo>
                <a:cubicBezTo>
                  <a:pt x="255" y="112"/>
                  <a:pt x="264" y="121"/>
                  <a:pt x="264" y="132"/>
                </a:cubicBezTo>
                <a:close/>
              </a:path>
            </a:pathLst>
          </a:custGeom>
          <a:solidFill>
            <a:srgbClr val="484A5F"/>
          </a:solidFill>
          <a:ln>
            <a:noFill/>
          </a:ln>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grpSp>
        <p:nvGrpSpPr>
          <p:cNvPr id="46" name="组合 45"/>
          <p:cNvGrpSpPr/>
          <p:nvPr/>
        </p:nvGrpSpPr>
        <p:grpSpPr>
          <a:xfrm>
            <a:off x="5145377" y="2041421"/>
            <a:ext cx="380209" cy="760418"/>
            <a:chOff x="724927" y="2300207"/>
            <a:chExt cx="275784" cy="551568"/>
          </a:xfrm>
          <a:solidFill>
            <a:srgbClr val="484A5F"/>
          </a:solidFill>
        </p:grpSpPr>
        <p:sp>
          <p:nvSpPr>
            <p:cNvPr id="47" name="Freeform 26"/>
            <p:cNvSpPr>
              <a:spLocks noEditPoints="1"/>
            </p:cNvSpPr>
            <p:nvPr/>
          </p:nvSpPr>
          <p:spPr bwMode="auto">
            <a:xfrm flipH="1">
              <a:off x="724927" y="2300207"/>
              <a:ext cx="275784" cy="551568"/>
            </a:xfrm>
            <a:custGeom>
              <a:avLst/>
              <a:gdLst>
                <a:gd name="T0" fmla="*/ 112 w 144"/>
                <a:gd name="T1" fmla="*/ 156 h 288"/>
                <a:gd name="T2" fmla="*/ 112 w 144"/>
                <a:gd name="T3" fmla="*/ 40 h 288"/>
                <a:gd name="T4" fmla="*/ 72 w 144"/>
                <a:gd name="T5" fmla="*/ 0 h 288"/>
                <a:gd name="T6" fmla="*/ 32 w 144"/>
                <a:gd name="T7" fmla="*/ 40 h 288"/>
                <a:gd name="T8" fmla="*/ 32 w 144"/>
                <a:gd name="T9" fmla="*/ 156 h 288"/>
                <a:gd name="T10" fmla="*/ 0 w 144"/>
                <a:gd name="T11" fmla="*/ 216 h 288"/>
                <a:gd name="T12" fmla="*/ 72 w 144"/>
                <a:gd name="T13" fmla="*/ 288 h 288"/>
                <a:gd name="T14" fmla="*/ 144 w 144"/>
                <a:gd name="T15" fmla="*/ 216 h 288"/>
                <a:gd name="T16" fmla="*/ 112 w 144"/>
                <a:gd name="T17" fmla="*/ 156 h 288"/>
                <a:gd name="T18" fmla="*/ 72 w 144"/>
                <a:gd name="T19" fmla="*/ 272 h 288"/>
                <a:gd name="T20" fmla="*/ 16 w 144"/>
                <a:gd name="T21" fmla="*/ 216 h 288"/>
                <a:gd name="T22" fmla="*/ 16 w 144"/>
                <a:gd name="T23" fmla="*/ 209 h 288"/>
                <a:gd name="T24" fmla="*/ 17 w 144"/>
                <a:gd name="T25" fmla="*/ 207 h 288"/>
                <a:gd name="T26" fmla="*/ 18 w 144"/>
                <a:gd name="T27" fmla="*/ 202 h 288"/>
                <a:gd name="T28" fmla="*/ 18 w 144"/>
                <a:gd name="T29" fmla="*/ 200 h 288"/>
                <a:gd name="T30" fmla="*/ 20 w 144"/>
                <a:gd name="T31" fmla="*/ 195 h 288"/>
                <a:gd name="T32" fmla="*/ 21 w 144"/>
                <a:gd name="T33" fmla="*/ 193 h 288"/>
                <a:gd name="T34" fmla="*/ 23 w 144"/>
                <a:gd name="T35" fmla="*/ 189 h 288"/>
                <a:gd name="T36" fmla="*/ 24 w 144"/>
                <a:gd name="T37" fmla="*/ 187 h 288"/>
                <a:gd name="T38" fmla="*/ 27 w 144"/>
                <a:gd name="T39" fmla="*/ 183 h 288"/>
                <a:gd name="T40" fmla="*/ 29 w 144"/>
                <a:gd name="T41" fmla="*/ 181 h 288"/>
                <a:gd name="T42" fmla="*/ 32 w 144"/>
                <a:gd name="T43" fmla="*/ 177 h 288"/>
                <a:gd name="T44" fmla="*/ 34 w 144"/>
                <a:gd name="T45" fmla="*/ 175 h 288"/>
                <a:gd name="T46" fmla="*/ 37 w 144"/>
                <a:gd name="T47" fmla="*/ 173 h 288"/>
                <a:gd name="T48" fmla="*/ 39 w 144"/>
                <a:gd name="T49" fmla="*/ 171 h 288"/>
                <a:gd name="T50" fmla="*/ 41 w 144"/>
                <a:gd name="T51" fmla="*/ 169 h 288"/>
                <a:gd name="T52" fmla="*/ 48 w 144"/>
                <a:gd name="T53" fmla="*/ 156 h 288"/>
                <a:gd name="T54" fmla="*/ 48 w 144"/>
                <a:gd name="T55" fmla="*/ 120 h 288"/>
                <a:gd name="T56" fmla="*/ 48 w 144"/>
                <a:gd name="T57" fmla="*/ 40 h 288"/>
                <a:gd name="T58" fmla="*/ 72 w 144"/>
                <a:gd name="T59" fmla="*/ 16 h 288"/>
                <a:gd name="T60" fmla="*/ 96 w 144"/>
                <a:gd name="T61" fmla="*/ 40 h 288"/>
                <a:gd name="T62" fmla="*/ 96 w 144"/>
                <a:gd name="T63" fmla="*/ 120 h 288"/>
                <a:gd name="T64" fmla="*/ 96 w 144"/>
                <a:gd name="T65" fmla="*/ 156 h 288"/>
                <a:gd name="T66" fmla="*/ 103 w 144"/>
                <a:gd name="T67" fmla="*/ 169 h 288"/>
                <a:gd name="T68" fmla="*/ 105 w 144"/>
                <a:gd name="T69" fmla="*/ 171 h 288"/>
                <a:gd name="T70" fmla="*/ 107 w 144"/>
                <a:gd name="T71" fmla="*/ 173 h 288"/>
                <a:gd name="T72" fmla="*/ 110 w 144"/>
                <a:gd name="T73" fmla="*/ 175 h 288"/>
                <a:gd name="T74" fmla="*/ 112 w 144"/>
                <a:gd name="T75" fmla="*/ 177 h 288"/>
                <a:gd name="T76" fmla="*/ 115 w 144"/>
                <a:gd name="T77" fmla="*/ 181 h 288"/>
                <a:gd name="T78" fmla="*/ 117 w 144"/>
                <a:gd name="T79" fmla="*/ 183 h 288"/>
                <a:gd name="T80" fmla="*/ 120 w 144"/>
                <a:gd name="T81" fmla="*/ 187 h 288"/>
                <a:gd name="T82" fmla="*/ 121 w 144"/>
                <a:gd name="T83" fmla="*/ 189 h 288"/>
                <a:gd name="T84" fmla="*/ 123 w 144"/>
                <a:gd name="T85" fmla="*/ 193 h 288"/>
                <a:gd name="T86" fmla="*/ 124 w 144"/>
                <a:gd name="T87" fmla="*/ 195 h 288"/>
                <a:gd name="T88" fmla="*/ 126 w 144"/>
                <a:gd name="T89" fmla="*/ 200 h 288"/>
                <a:gd name="T90" fmla="*/ 126 w 144"/>
                <a:gd name="T91" fmla="*/ 202 h 288"/>
                <a:gd name="T92" fmla="*/ 127 w 144"/>
                <a:gd name="T93" fmla="*/ 207 h 288"/>
                <a:gd name="T94" fmla="*/ 128 w 144"/>
                <a:gd name="T95" fmla="*/ 209 h 288"/>
                <a:gd name="T96" fmla="*/ 128 w 144"/>
                <a:gd name="T97" fmla="*/ 216 h 288"/>
                <a:gd name="T98" fmla="*/ 72 w 144"/>
                <a:gd name="T99" fmla="*/ 2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4" h="288">
                  <a:moveTo>
                    <a:pt x="112" y="156"/>
                  </a:moveTo>
                  <a:cubicBezTo>
                    <a:pt x="112" y="40"/>
                    <a:pt x="112" y="40"/>
                    <a:pt x="112" y="40"/>
                  </a:cubicBezTo>
                  <a:cubicBezTo>
                    <a:pt x="112" y="18"/>
                    <a:pt x="94" y="0"/>
                    <a:pt x="72" y="0"/>
                  </a:cubicBezTo>
                  <a:cubicBezTo>
                    <a:pt x="50" y="0"/>
                    <a:pt x="32" y="18"/>
                    <a:pt x="32" y="40"/>
                  </a:cubicBezTo>
                  <a:cubicBezTo>
                    <a:pt x="32" y="156"/>
                    <a:pt x="32" y="156"/>
                    <a:pt x="32" y="156"/>
                  </a:cubicBezTo>
                  <a:cubicBezTo>
                    <a:pt x="12" y="170"/>
                    <a:pt x="0" y="192"/>
                    <a:pt x="0" y="216"/>
                  </a:cubicBezTo>
                  <a:cubicBezTo>
                    <a:pt x="0" y="256"/>
                    <a:pt x="32" y="288"/>
                    <a:pt x="72" y="288"/>
                  </a:cubicBezTo>
                  <a:cubicBezTo>
                    <a:pt x="112" y="288"/>
                    <a:pt x="144" y="256"/>
                    <a:pt x="144" y="216"/>
                  </a:cubicBezTo>
                  <a:cubicBezTo>
                    <a:pt x="144" y="192"/>
                    <a:pt x="132" y="170"/>
                    <a:pt x="112" y="156"/>
                  </a:cubicBezTo>
                  <a:close/>
                  <a:moveTo>
                    <a:pt x="72" y="272"/>
                  </a:moveTo>
                  <a:cubicBezTo>
                    <a:pt x="41" y="272"/>
                    <a:pt x="16" y="247"/>
                    <a:pt x="16" y="216"/>
                  </a:cubicBezTo>
                  <a:cubicBezTo>
                    <a:pt x="16" y="214"/>
                    <a:pt x="16" y="211"/>
                    <a:pt x="16" y="209"/>
                  </a:cubicBezTo>
                  <a:cubicBezTo>
                    <a:pt x="17" y="208"/>
                    <a:pt x="17" y="208"/>
                    <a:pt x="17" y="207"/>
                  </a:cubicBezTo>
                  <a:cubicBezTo>
                    <a:pt x="17" y="205"/>
                    <a:pt x="17" y="204"/>
                    <a:pt x="18" y="202"/>
                  </a:cubicBezTo>
                  <a:cubicBezTo>
                    <a:pt x="18" y="201"/>
                    <a:pt x="18" y="201"/>
                    <a:pt x="18" y="200"/>
                  </a:cubicBezTo>
                  <a:cubicBezTo>
                    <a:pt x="19" y="198"/>
                    <a:pt x="19" y="197"/>
                    <a:pt x="20" y="195"/>
                  </a:cubicBezTo>
                  <a:cubicBezTo>
                    <a:pt x="20" y="194"/>
                    <a:pt x="21" y="194"/>
                    <a:pt x="21" y="193"/>
                  </a:cubicBezTo>
                  <a:cubicBezTo>
                    <a:pt x="22" y="192"/>
                    <a:pt x="22" y="190"/>
                    <a:pt x="23" y="189"/>
                  </a:cubicBezTo>
                  <a:cubicBezTo>
                    <a:pt x="24" y="188"/>
                    <a:pt x="24" y="187"/>
                    <a:pt x="24" y="187"/>
                  </a:cubicBezTo>
                  <a:cubicBezTo>
                    <a:pt x="25" y="185"/>
                    <a:pt x="26" y="184"/>
                    <a:pt x="27" y="183"/>
                  </a:cubicBezTo>
                  <a:cubicBezTo>
                    <a:pt x="28" y="182"/>
                    <a:pt x="28" y="181"/>
                    <a:pt x="29" y="181"/>
                  </a:cubicBezTo>
                  <a:cubicBezTo>
                    <a:pt x="30" y="180"/>
                    <a:pt x="31" y="179"/>
                    <a:pt x="32" y="177"/>
                  </a:cubicBezTo>
                  <a:cubicBezTo>
                    <a:pt x="32" y="177"/>
                    <a:pt x="33" y="176"/>
                    <a:pt x="34" y="175"/>
                  </a:cubicBezTo>
                  <a:cubicBezTo>
                    <a:pt x="35" y="174"/>
                    <a:pt x="36" y="174"/>
                    <a:pt x="37" y="173"/>
                  </a:cubicBezTo>
                  <a:cubicBezTo>
                    <a:pt x="38" y="172"/>
                    <a:pt x="38" y="171"/>
                    <a:pt x="39" y="171"/>
                  </a:cubicBezTo>
                  <a:cubicBezTo>
                    <a:pt x="40" y="170"/>
                    <a:pt x="40" y="170"/>
                    <a:pt x="41" y="169"/>
                  </a:cubicBezTo>
                  <a:cubicBezTo>
                    <a:pt x="45" y="167"/>
                    <a:pt x="48" y="162"/>
                    <a:pt x="48" y="156"/>
                  </a:cubicBezTo>
                  <a:cubicBezTo>
                    <a:pt x="48" y="120"/>
                    <a:pt x="48" y="120"/>
                    <a:pt x="48" y="120"/>
                  </a:cubicBezTo>
                  <a:cubicBezTo>
                    <a:pt x="48" y="40"/>
                    <a:pt x="48" y="40"/>
                    <a:pt x="48" y="40"/>
                  </a:cubicBezTo>
                  <a:cubicBezTo>
                    <a:pt x="48" y="27"/>
                    <a:pt x="59" y="16"/>
                    <a:pt x="72" y="16"/>
                  </a:cubicBezTo>
                  <a:cubicBezTo>
                    <a:pt x="85" y="16"/>
                    <a:pt x="96" y="27"/>
                    <a:pt x="96" y="40"/>
                  </a:cubicBezTo>
                  <a:cubicBezTo>
                    <a:pt x="96" y="120"/>
                    <a:pt x="96" y="120"/>
                    <a:pt x="96" y="120"/>
                  </a:cubicBezTo>
                  <a:cubicBezTo>
                    <a:pt x="96" y="156"/>
                    <a:pt x="96" y="156"/>
                    <a:pt x="96" y="156"/>
                  </a:cubicBezTo>
                  <a:cubicBezTo>
                    <a:pt x="96" y="162"/>
                    <a:pt x="99" y="167"/>
                    <a:pt x="103" y="169"/>
                  </a:cubicBezTo>
                  <a:cubicBezTo>
                    <a:pt x="104" y="170"/>
                    <a:pt x="104" y="170"/>
                    <a:pt x="105" y="171"/>
                  </a:cubicBezTo>
                  <a:cubicBezTo>
                    <a:pt x="106" y="171"/>
                    <a:pt x="106" y="172"/>
                    <a:pt x="107" y="173"/>
                  </a:cubicBezTo>
                  <a:cubicBezTo>
                    <a:pt x="108" y="174"/>
                    <a:pt x="109" y="174"/>
                    <a:pt x="110" y="175"/>
                  </a:cubicBezTo>
                  <a:cubicBezTo>
                    <a:pt x="111" y="176"/>
                    <a:pt x="112" y="177"/>
                    <a:pt x="112" y="177"/>
                  </a:cubicBezTo>
                  <a:cubicBezTo>
                    <a:pt x="113" y="179"/>
                    <a:pt x="114" y="180"/>
                    <a:pt x="115" y="181"/>
                  </a:cubicBezTo>
                  <a:cubicBezTo>
                    <a:pt x="116" y="181"/>
                    <a:pt x="116" y="182"/>
                    <a:pt x="117" y="183"/>
                  </a:cubicBezTo>
                  <a:cubicBezTo>
                    <a:pt x="118" y="184"/>
                    <a:pt x="119" y="185"/>
                    <a:pt x="120" y="187"/>
                  </a:cubicBezTo>
                  <a:cubicBezTo>
                    <a:pt x="120" y="187"/>
                    <a:pt x="120" y="188"/>
                    <a:pt x="121" y="189"/>
                  </a:cubicBezTo>
                  <a:cubicBezTo>
                    <a:pt x="122" y="190"/>
                    <a:pt x="122" y="192"/>
                    <a:pt x="123" y="193"/>
                  </a:cubicBezTo>
                  <a:cubicBezTo>
                    <a:pt x="123" y="194"/>
                    <a:pt x="124" y="194"/>
                    <a:pt x="124" y="195"/>
                  </a:cubicBezTo>
                  <a:cubicBezTo>
                    <a:pt x="125" y="197"/>
                    <a:pt x="125" y="198"/>
                    <a:pt x="126" y="200"/>
                  </a:cubicBezTo>
                  <a:cubicBezTo>
                    <a:pt x="126" y="201"/>
                    <a:pt x="126" y="201"/>
                    <a:pt x="126" y="202"/>
                  </a:cubicBezTo>
                  <a:cubicBezTo>
                    <a:pt x="127" y="204"/>
                    <a:pt x="127" y="205"/>
                    <a:pt x="127" y="207"/>
                  </a:cubicBezTo>
                  <a:cubicBezTo>
                    <a:pt x="127" y="208"/>
                    <a:pt x="127" y="208"/>
                    <a:pt x="128" y="209"/>
                  </a:cubicBezTo>
                  <a:cubicBezTo>
                    <a:pt x="128" y="211"/>
                    <a:pt x="128" y="214"/>
                    <a:pt x="128" y="216"/>
                  </a:cubicBezTo>
                  <a:cubicBezTo>
                    <a:pt x="128" y="247"/>
                    <a:pt x="103" y="272"/>
                    <a:pt x="72" y="2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sp>
          <p:nvSpPr>
            <p:cNvPr id="48" name="Freeform 27"/>
            <p:cNvSpPr/>
            <p:nvPr/>
          </p:nvSpPr>
          <p:spPr bwMode="auto">
            <a:xfrm flipH="1">
              <a:off x="785952" y="2530223"/>
              <a:ext cx="153735" cy="260528"/>
            </a:xfrm>
            <a:custGeom>
              <a:avLst/>
              <a:gdLst>
                <a:gd name="T0" fmla="*/ 79 w 80"/>
                <a:gd name="T1" fmla="*/ 90 h 136"/>
                <a:gd name="T2" fmla="*/ 79 w 80"/>
                <a:gd name="T3" fmla="*/ 86 h 136"/>
                <a:gd name="T4" fmla="*/ 78 w 80"/>
                <a:gd name="T5" fmla="*/ 85 h 136"/>
                <a:gd name="T6" fmla="*/ 77 w 80"/>
                <a:gd name="T7" fmla="*/ 81 h 136"/>
                <a:gd name="T8" fmla="*/ 76 w 80"/>
                <a:gd name="T9" fmla="*/ 80 h 136"/>
                <a:gd name="T10" fmla="*/ 75 w 80"/>
                <a:gd name="T11" fmla="*/ 76 h 136"/>
                <a:gd name="T12" fmla="*/ 74 w 80"/>
                <a:gd name="T13" fmla="*/ 75 h 136"/>
                <a:gd name="T14" fmla="*/ 72 w 80"/>
                <a:gd name="T15" fmla="*/ 72 h 136"/>
                <a:gd name="T16" fmla="*/ 71 w 80"/>
                <a:gd name="T17" fmla="*/ 71 h 136"/>
                <a:gd name="T18" fmla="*/ 69 w 80"/>
                <a:gd name="T19" fmla="*/ 68 h 136"/>
                <a:gd name="T20" fmla="*/ 67 w 80"/>
                <a:gd name="T21" fmla="*/ 67 h 136"/>
                <a:gd name="T22" fmla="*/ 65 w 80"/>
                <a:gd name="T23" fmla="*/ 65 h 136"/>
                <a:gd name="T24" fmla="*/ 63 w 80"/>
                <a:gd name="T25" fmla="*/ 64 h 136"/>
                <a:gd name="T26" fmla="*/ 60 w 80"/>
                <a:gd name="T27" fmla="*/ 61 h 136"/>
                <a:gd name="T28" fmla="*/ 48 w 80"/>
                <a:gd name="T29" fmla="*/ 54 h 136"/>
                <a:gd name="T30" fmla="*/ 48 w 80"/>
                <a:gd name="T31" fmla="*/ 36 h 136"/>
                <a:gd name="T32" fmla="*/ 48 w 80"/>
                <a:gd name="T33" fmla="*/ 0 h 136"/>
                <a:gd name="T34" fmla="*/ 32 w 80"/>
                <a:gd name="T35" fmla="*/ 0 h 136"/>
                <a:gd name="T36" fmla="*/ 32 w 80"/>
                <a:gd name="T37" fmla="*/ 36 h 136"/>
                <a:gd name="T38" fmla="*/ 32 w 80"/>
                <a:gd name="T39" fmla="*/ 54 h 136"/>
                <a:gd name="T40" fmla="*/ 20 w 80"/>
                <a:gd name="T41" fmla="*/ 61 h 136"/>
                <a:gd name="T42" fmla="*/ 17 w 80"/>
                <a:gd name="T43" fmla="*/ 64 h 136"/>
                <a:gd name="T44" fmla="*/ 15 w 80"/>
                <a:gd name="T45" fmla="*/ 65 h 136"/>
                <a:gd name="T46" fmla="*/ 13 w 80"/>
                <a:gd name="T47" fmla="*/ 67 h 136"/>
                <a:gd name="T48" fmla="*/ 11 w 80"/>
                <a:gd name="T49" fmla="*/ 68 h 136"/>
                <a:gd name="T50" fmla="*/ 9 w 80"/>
                <a:gd name="T51" fmla="*/ 71 h 136"/>
                <a:gd name="T52" fmla="*/ 8 w 80"/>
                <a:gd name="T53" fmla="*/ 72 h 136"/>
                <a:gd name="T54" fmla="*/ 6 w 80"/>
                <a:gd name="T55" fmla="*/ 75 h 136"/>
                <a:gd name="T56" fmla="*/ 5 w 80"/>
                <a:gd name="T57" fmla="*/ 76 h 136"/>
                <a:gd name="T58" fmla="*/ 4 w 80"/>
                <a:gd name="T59" fmla="*/ 80 h 136"/>
                <a:gd name="T60" fmla="*/ 3 w 80"/>
                <a:gd name="T61" fmla="*/ 81 h 136"/>
                <a:gd name="T62" fmla="*/ 2 w 80"/>
                <a:gd name="T63" fmla="*/ 85 h 136"/>
                <a:gd name="T64" fmla="*/ 1 w 80"/>
                <a:gd name="T65" fmla="*/ 86 h 136"/>
                <a:gd name="T66" fmla="*/ 1 w 80"/>
                <a:gd name="T67" fmla="*/ 90 h 136"/>
                <a:gd name="T68" fmla="*/ 0 w 80"/>
                <a:gd name="T69" fmla="*/ 91 h 136"/>
                <a:gd name="T70" fmla="*/ 0 w 80"/>
                <a:gd name="T71" fmla="*/ 96 h 136"/>
                <a:gd name="T72" fmla="*/ 40 w 80"/>
                <a:gd name="T73" fmla="*/ 136 h 136"/>
                <a:gd name="T74" fmla="*/ 80 w 80"/>
                <a:gd name="T75" fmla="*/ 96 h 136"/>
                <a:gd name="T76" fmla="*/ 80 w 80"/>
                <a:gd name="T77" fmla="*/ 91 h 136"/>
                <a:gd name="T78" fmla="*/ 79 w 80"/>
                <a:gd name="T79" fmla="*/ 9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136">
                  <a:moveTo>
                    <a:pt x="79" y="90"/>
                  </a:moveTo>
                  <a:cubicBezTo>
                    <a:pt x="79" y="88"/>
                    <a:pt x="79" y="87"/>
                    <a:pt x="79" y="86"/>
                  </a:cubicBezTo>
                  <a:cubicBezTo>
                    <a:pt x="79" y="85"/>
                    <a:pt x="78" y="85"/>
                    <a:pt x="78" y="85"/>
                  </a:cubicBezTo>
                  <a:cubicBezTo>
                    <a:pt x="78" y="83"/>
                    <a:pt x="77" y="82"/>
                    <a:pt x="77" y="81"/>
                  </a:cubicBezTo>
                  <a:cubicBezTo>
                    <a:pt x="77" y="81"/>
                    <a:pt x="77" y="80"/>
                    <a:pt x="76" y="80"/>
                  </a:cubicBezTo>
                  <a:cubicBezTo>
                    <a:pt x="76" y="79"/>
                    <a:pt x="75" y="78"/>
                    <a:pt x="75" y="76"/>
                  </a:cubicBezTo>
                  <a:cubicBezTo>
                    <a:pt x="75" y="76"/>
                    <a:pt x="74" y="76"/>
                    <a:pt x="74" y="75"/>
                  </a:cubicBezTo>
                  <a:cubicBezTo>
                    <a:pt x="73" y="74"/>
                    <a:pt x="73" y="73"/>
                    <a:pt x="72" y="72"/>
                  </a:cubicBezTo>
                  <a:cubicBezTo>
                    <a:pt x="72" y="72"/>
                    <a:pt x="71" y="71"/>
                    <a:pt x="71" y="71"/>
                  </a:cubicBezTo>
                  <a:cubicBezTo>
                    <a:pt x="70" y="70"/>
                    <a:pt x="70" y="69"/>
                    <a:pt x="69" y="68"/>
                  </a:cubicBezTo>
                  <a:cubicBezTo>
                    <a:pt x="68" y="68"/>
                    <a:pt x="68" y="67"/>
                    <a:pt x="67" y="67"/>
                  </a:cubicBezTo>
                  <a:cubicBezTo>
                    <a:pt x="67" y="66"/>
                    <a:pt x="66" y="66"/>
                    <a:pt x="65" y="65"/>
                  </a:cubicBezTo>
                  <a:cubicBezTo>
                    <a:pt x="65" y="65"/>
                    <a:pt x="64" y="64"/>
                    <a:pt x="63" y="64"/>
                  </a:cubicBezTo>
                  <a:cubicBezTo>
                    <a:pt x="62" y="63"/>
                    <a:pt x="61" y="62"/>
                    <a:pt x="60" y="61"/>
                  </a:cubicBezTo>
                  <a:cubicBezTo>
                    <a:pt x="48" y="54"/>
                    <a:pt x="48" y="54"/>
                    <a:pt x="48" y="54"/>
                  </a:cubicBezTo>
                  <a:cubicBezTo>
                    <a:pt x="48" y="36"/>
                    <a:pt x="48" y="36"/>
                    <a:pt x="48" y="36"/>
                  </a:cubicBezTo>
                  <a:cubicBezTo>
                    <a:pt x="48" y="0"/>
                    <a:pt x="48" y="0"/>
                    <a:pt x="48" y="0"/>
                  </a:cubicBezTo>
                  <a:cubicBezTo>
                    <a:pt x="32" y="0"/>
                    <a:pt x="32" y="0"/>
                    <a:pt x="32" y="0"/>
                  </a:cubicBezTo>
                  <a:cubicBezTo>
                    <a:pt x="32" y="36"/>
                    <a:pt x="32" y="36"/>
                    <a:pt x="32" y="36"/>
                  </a:cubicBezTo>
                  <a:cubicBezTo>
                    <a:pt x="32" y="54"/>
                    <a:pt x="32" y="54"/>
                    <a:pt x="32" y="54"/>
                  </a:cubicBezTo>
                  <a:cubicBezTo>
                    <a:pt x="20" y="61"/>
                    <a:pt x="20" y="61"/>
                    <a:pt x="20" y="61"/>
                  </a:cubicBezTo>
                  <a:cubicBezTo>
                    <a:pt x="19" y="62"/>
                    <a:pt x="18" y="63"/>
                    <a:pt x="17" y="64"/>
                  </a:cubicBezTo>
                  <a:cubicBezTo>
                    <a:pt x="16" y="64"/>
                    <a:pt x="15" y="65"/>
                    <a:pt x="15" y="65"/>
                  </a:cubicBezTo>
                  <a:cubicBezTo>
                    <a:pt x="14" y="66"/>
                    <a:pt x="13" y="66"/>
                    <a:pt x="13" y="67"/>
                  </a:cubicBezTo>
                  <a:cubicBezTo>
                    <a:pt x="12" y="67"/>
                    <a:pt x="12" y="68"/>
                    <a:pt x="11" y="68"/>
                  </a:cubicBezTo>
                  <a:cubicBezTo>
                    <a:pt x="10" y="69"/>
                    <a:pt x="10" y="70"/>
                    <a:pt x="9" y="71"/>
                  </a:cubicBezTo>
                  <a:cubicBezTo>
                    <a:pt x="9" y="71"/>
                    <a:pt x="8" y="72"/>
                    <a:pt x="8" y="72"/>
                  </a:cubicBezTo>
                  <a:cubicBezTo>
                    <a:pt x="7" y="73"/>
                    <a:pt x="7" y="74"/>
                    <a:pt x="6" y="75"/>
                  </a:cubicBezTo>
                  <a:cubicBezTo>
                    <a:pt x="6" y="76"/>
                    <a:pt x="5" y="76"/>
                    <a:pt x="5" y="76"/>
                  </a:cubicBezTo>
                  <a:cubicBezTo>
                    <a:pt x="5" y="78"/>
                    <a:pt x="4" y="79"/>
                    <a:pt x="4" y="80"/>
                  </a:cubicBezTo>
                  <a:cubicBezTo>
                    <a:pt x="3" y="80"/>
                    <a:pt x="3" y="81"/>
                    <a:pt x="3" y="81"/>
                  </a:cubicBezTo>
                  <a:cubicBezTo>
                    <a:pt x="2" y="82"/>
                    <a:pt x="2" y="83"/>
                    <a:pt x="2" y="85"/>
                  </a:cubicBezTo>
                  <a:cubicBezTo>
                    <a:pt x="2" y="85"/>
                    <a:pt x="1" y="85"/>
                    <a:pt x="1" y="86"/>
                  </a:cubicBezTo>
                  <a:cubicBezTo>
                    <a:pt x="1" y="87"/>
                    <a:pt x="1" y="88"/>
                    <a:pt x="1" y="90"/>
                  </a:cubicBezTo>
                  <a:cubicBezTo>
                    <a:pt x="0" y="90"/>
                    <a:pt x="0" y="90"/>
                    <a:pt x="0" y="91"/>
                  </a:cubicBezTo>
                  <a:cubicBezTo>
                    <a:pt x="0" y="93"/>
                    <a:pt x="0" y="94"/>
                    <a:pt x="0" y="96"/>
                  </a:cubicBezTo>
                  <a:cubicBezTo>
                    <a:pt x="0" y="118"/>
                    <a:pt x="18" y="136"/>
                    <a:pt x="40" y="136"/>
                  </a:cubicBezTo>
                  <a:cubicBezTo>
                    <a:pt x="62" y="136"/>
                    <a:pt x="80" y="118"/>
                    <a:pt x="80" y="96"/>
                  </a:cubicBezTo>
                  <a:cubicBezTo>
                    <a:pt x="80" y="94"/>
                    <a:pt x="80" y="93"/>
                    <a:pt x="80" y="91"/>
                  </a:cubicBezTo>
                  <a:cubicBezTo>
                    <a:pt x="80" y="90"/>
                    <a:pt x="79" y="90"/>
                    <a:pt x="79"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grpSp>
      <p:grpSp>
        <p:nvGrpSpPr>
          <p:cNvPr id="49" name="组合 48"/>
          <p:cNvGrpSpPr/>
          <p:nvPr/>
        </p:nvGrpSpPr>
        <p:grpSpPr>
          <a:xfrm>
            <a:off x="4247888" y="3566938"/>
            <a:ext cx="760509" cy="422753"/>
            <a:chOff x="2050781" y="2422827"/>
            <a:chExt cx="551634" cy="306644"/>
          </a:xfrm>
          <a:solidFill>
            <a:srgbClr val="484A5F"/>
          </a:solidFill>
        </p:grpSpPr>
        <p:sp>
          <p:nvSpPr>
            <p:cNvPr id="50" name="Freeform 93"/>
            <p:cNvSpPr>
              <a:spLocks noEditPoints="1"/>
            </p:cNvSpPr>
            <p:nvPr/>
          </p:nvSpPr>
          <p:spPr bwMode="auto">
            <a:xfrm flipH="1">
              <a:off x="2050781" y="2422827"/>
              <a:ext cx="551634" cy="306644"/>
            </a:xfrm>
            <a:custGeom>
              <a:avLst/>
              <a:gdLst>
                <a:gd name="T0" fmla="*/ 272 w 288"/>
                <a:gd name="T1" fmla="*/ 40 h 160"/>
                <a:gd name="T2" fmla="*/ 256 w 288"/>
                <a:gd name="T3" fmla="*/ 40 h 160"/>
                <a:gd name="T4" fmla="*/ 256 w 288"/>
                <a:gd name="T5" fmla="*/ 16 h 160"/>
                <a:gd name="T6" fmla="*/ 240 w 288"/>
                <a:gd name="T7" fmla="*/ 0 h 160"/>
                <a:gd name="T8" fmla="*/ 16 w 288"/>
                <a:gd name="T9" fmla="*/ 0 h 160"/>
                <a:gd name="T10" fmla="*/ 0 w 288"/>
                <a:gd name="T11" fmla="*/ 16 h 160"/>
                <a:gd name="T12" fmla="*/ 0 w 288"/>
                <a:gd name="T13" fmla="*/ 144 h 160"/>
                <a:gd name="T14" fmla="*/ 16 w 288"/>
                <a:gd name="T15" fmla="*/ 160 h 160"/>
                <a:gd name="T16" fmla="*/ 240 w 288"/>
                <a:gd name="T17" fmla="*/ 160 h 160"/>
                <a:gd name="T18" fmla="*/ 256 w 288"/>
                <a:gd name="T19" fmla="*/ 144 h 160"/>
                <a:gd name="T20" fmla="*/ 256 w 288"/>
                <a:gd name="T21" fmla="*/ 120 h 160"/>
                <a:gd name="T22" fmla="*/ 272 w 288"/>
                <a:gd name="T23" fmla="*/ 120 h 160"/>
                <a:gd name="T24" fmla="*/ 288 w 288"/>
                <a:gd name="T25" fmla="*/ 104 h 160"/>
                <a:gd name="T26" fmla="*/ 288 w 288"/>
                <a:gd name="T27" fmla="*/ 56 h 160"/>
                <a:gd name="T28" fmla="*/ 272 w 288"/>
                <a:gd name="T29" fmla="*/ 40 h 160"/>
                <a:gd name="T30" fmla="*/ 240 w 288"/>
                <a:gd name="T31" fmla="*/ 144 h 160"/>
                <a:gd name="T32" fmla="*/ 16 w 288"/>
                <a:gd name="T33" fmla="*/ 144 h 160"/>
                <a:gd name="T34" fmla="*/ 16 w 288"/>
                <a:gd name="T35" fmla="*/ 16 h 160"/>
                <a:gd name="T36" fmla="*/ 240 w 288"/>
                <a:gd name="T37" fmla="*/ 16 h 160"/>
                <a:gd name="T38" fmla="*/ 240 w 288"/>
                <a:gd name="T39" fmla="*/ 1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160">
                  <a:moveTo>
                    <a:pt x="272" y="40"/>
                  </a:moveTo>
                  <a:cubicBezTo>
                    <a:pt x="256" y="40"/>
                    <a:pt x="256" y="40"/>
                    <a:pt x="256" y="40"/>
                  </a:cubicBezTo>
                  <a:cubicBezTo>
                    <a:pt x="256" y="16"/>
                    <a:pt x="256" y="16"/>
                    <a:pt x="256" y="16"/>
                  </a:cubicBezTo>
                  <a:cubicBezTo>
                    <a:pt x="256" y="7"/>
                    <a:pt x="249" y="0"/>
                    <a:pt x="240" y="0"/>
                  </a:cubicBezTo>
                  <a:cubicBezTo>
                    <a:pt x="16" y="0"/>
                    <a:pt x="16" y="0"/>
                    <a:pt x="16" y="0"/>
                  </a:cubicBezTo>
                  <a:cubicBezTo>
                    <a:pt x="7" y="0"/>
                    <a:pt x="0" y="7"/>
                    <a:pt x="0" y="16"/>
                  </a:cubicBezTo>
                  <a:cubicBezTo>
                    <a:pt x="0" y="144"/>
                    <a:pt x="0" y="144"/>
                    <a:pt x="0" y="144"/>
                  </a:cubicBezTo>
                  <a:cubicBezTo>
                    <a:pt x="0" y="153"/>
                    <a:pt x="7" y="160"/>
                    <a:pt x="16" y="160"/>
                  </a:cubicBezTo>
                  <a:cubicBezTo>
                    <a:pt x="240" y="160"/>
                    <a:pt x="240" y="160"/>
                    <a:pt x="240" y="160"/>
                  </a:cubicBezTo>
                  <a:cubicBezTo>
                    <a:pt x="249" y="160"/>
                    <a:pt x="256" y="153"/>
                    <a:pt x="256" y="144"/>
                  </a:cubicBezTo>
                  <a:cubicBezTo>
                    <a:pt x="256" y="120"/>
                    <a:pt x="256" y="120"/>
                    <a:pt x="256" y="120"/>
                  </a:cubicBezTo>
                  <a:cubicBezTo>
                    <a:pt x="272" y="120"/>
                    <a:pt x="272" y="120"/>
                    <a:pt x="272" y="120"/>
                  </a:cubicBezTo>
                  <a:cubicBezTo>
                    <a:pt x="281" y="120"/>
                    <a:pt x="288" y="113"/>
                    <a:pt x="288" y="104"/>
                  </a:cubicBezTo>
                  <a:cubicBezTo>
                    <a:pt x="288" y="56"/>
                    <a:pt x="288" y="56"/>
                    <a:pt x="288" y="56"/>
                  </a:cubicBezTo>
                  <a:cubicBezTo>
                    <a:pt x="288" y="47"/>
                    <a:pt x="281" y="40"/>
                    <a:pt x="272" y="40"/>
                  </a:cubicBezTo>
                  <a:close/>
                  <a:moveTo>
                    <a:pt x="240" y="144"/>
                  </a:moveTo>
                  <a:cubicBezTo>
                    <a:pt x="16" y="144"/>
                    <a:pt x="16" y="144"/>
                    <a:pt x="16" y="144"/>
                  </a:cubicBezTo>
                  <a:cubicBezTo>
                    <a:pt x="16" y="16"/>
                    <a:pt x="16" y="16"/>
                    <a:pt x="16" y="16"/>
                  </a:cubicBezTo>
                  <a:cubicBezTo>
                    <a:pt x="240" y="16"/>
                    <a:pt x="240" y="16"/>
                    <a:pt x="240" y="16"/>
                  </a:cubicBezTo>
                  <a:lnTo>
                    <a:pt x="240"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sp>
          <p:nvSpPr>
            <p:cNvPr id="51" name="Rectangle 94"/>
            <p:cNvSpPr>
              <a:spLocks noChangeArrowheads="1"/>
            </p:cNvSpPr>
            <p:nvPr/>
          </p:nvSpPr>
          <p:spPr bwMode="auto">
            <a:xfrm flipH="1">
              <a:off x="2388251" y="2484480"/>
              <a:ext cx="153322" cy="1841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grpSp>
      <p:grpSp>
        <p:nvGrpSpPr>
          <p:cNvPr id="52" name="组合 51"/>
          <p:cNvGrpSpPr/>
          <p:nvPr/>
        </p:nvGrpSpPr>
        <p:grpSpPr>
          <a:xfrm>
            <a:off x="6460072" y="4847868"/>
            <a:ext cx="760508" cy="422754"/>
            <a:chOff x="8036909" y="2422827"/>
            <a:chExt cx="551634" cy="306644"/>
          </a:xfrm>
          <a:solidFill>
            <a:srgbClr val="484A5F"/>
          </a:solidFill>
        </p:grpSpPr>
        <p:sp>
          <p:nvSpPr>
            <p:cNvPr id="53" name="Freeform 98"/>
            <p:cNvSpPr/>
            <p:nvPr/>
          </p:nvSpPr>
          <p:spPr bwMode="auto">
            <a:xfrm flipH="1">
              <a:off x="8159404" y="2560735"/>
              <a:ext cx="367486" cy="107893"/>
            </a:xfrm>
            <a:custGeom>
              <a:avLst/>
              <a:gdLst>
                <a:gd name="T0" fmla="*/ 192 w 192"/>
                <a:gd name="T1" fmla="*/ 18 h 56"/>
                <a:gd name="T2" fmla="*/ 80 w 192"/>
                <a:gd name="T3" fmla="*/ 40 h 56"/>
                <a:gd name="T4" fmla="*/ 88 w 192"/>
                <a:gd name="T5" fmla="*/ 0 h 56"/>
                <a:gd name="T6" fmla="*/ 82 w 192"/>
                <a:gd name="T7" fmla="*/ 0 h 56"/>
                <a:gd name="T8" fmla="*/ 3 w 192"/>
                <a:gd name="T9" fmla="*/ 16 h 56"/>
                <a:gd name="T10" fmla="*/ 0 w 192"/>
                <a:gd name="T11" fmla="*/ 16 h 56"/>
                <a:gd name="T12" fmla="*/ 0 w 192"/>
                <a:gd name="T13" fmla="*/ 56 h 56"/>
                <a:gd name="T14" fmla="*/ 192 w 192"/>
                <a:gd name="T15" fmla="*/ 56 h 56"/>
                <a:gd name="T16" fmla="*/ 192 w 192"/>
                <a:gd name="T17"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56">
                  <a:moveTo>
                    <a:pt x="192" y="18"/>
                  </a:moveTo>
                  <a:cubicBezTo>
                    <a:pt x="80" y="40"/>
                    <a:pt x="80" y="40"/>
                    <a:pt x="80" y="40"/>
                  </a:cubicBezTo>
                  <a:cubicBezTo>
                    <a:pt x="88" y="0"/>
                    <a:pt x="88" y="0"/>
                    <a:pt x="88" y="0"/>
                  </a:cubicBezTo>
                  <a:cubicBezTo>
                    <a:pt x="82" y="0"/>
                    <a:pt x="82" y="0"/>
                    <a:pt x="82" y="0"/>
                  </a:cubicBezTo>
                  <a:cubicBezTo>
                    <a:pt x="3" y="16"/>
                    <a:pt x="3" y="16"/>
                    <a:pt x="3" y="16"/>
                  </a:cubicBezTo>
                  <a:cubicBezTo>
                    <a:pt x="2" y="16"/>
                    <a:pt x="1" y="16"/>
                    <a:pt x="0" y="16"/>
                  </a:cubicBezTo>
                  <a:cubicBezTo>
                    <a:pt x="0" y="56"/>
                    <a:pt x="0" y="56"/>
                    <a:pt x="0" y="56"/>
                  </a:cubicBezTo>
                  <a:cubicBezTo>
                    <a:pt x="192" y="56"/>
                    <a:pt x="192" y="56"/>
                    <a:pt x="192" y="56"/>
                  </a:cubicBezTo>
                  <a:lnTo>
                    <a:pt x="19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sp>
          <p:nvSpPr>
            <p:cNvPr id="54" name="Freeform 99"/>
            <p:cNvSpPr>
              <a:spLocks noEditPoints="1"/>
            </p:cNvSpPr>
            <p:nvPr/>
          </p:nvSpPr>
          <p:spPr bwMode="auto">
            <a:xfrm flipH="1">
              <a:off x="8036909" y="2422827"/>
              <a:ext cx="551634" cy="306644"/>
            </a:xfrm>
            <a:custGeom>
              <a:avLst/>
              <a:gdLst>
                <a:gd name="T0" fmla="*/ 272 w 288"/>
                <a:gd name="T1" fmla="*/ 40 h 160"/>
                <a:gd name="T2" fmla="*/ 256 w 288"/>
                <a:gd name="T3" fmla="*/ 40 h 160"/>
                <a:gd name="T4" fmla="*/ 256 w 288"/>
                <a:gd name="T5" fmla="*/ 16 h 160"/>
                <a:gd name="T6" fmla="*/ 240 w 288"/>
                <a:gd name="T7" fmla="*/ 0 h 160"/>
                <a:gd name="T8" fmla="*/ 16 w 288"/>
                <a:gd name="T9" fmla="*/ 0 h 160"/>
                <a:gd name="T10" fmla="*/ 0 w 288"/>
                <a:gd name="T11" fmla="*/ 16 h 160"/>
                <a:gd name="T12" fmla="*/ 0 w 288"/>
                <a:gd name="T13" fmla="*/ 144 h 160"/>
                <a:gd name="T14" fmla="*/ 16 w 288"/>
                <a:gd name="T15" fmla="*/ 160 h 160"/>
                <a:gd name="T16" fmla="*/ 240 w 288"/>
                <a:gd name="T17" fmla="*/ 160 h 160"/>
                <a:gd name="T18" fmla="*/ 256 w 288"/>
                <a:gd name="T19" fmla="*/ 144 h 160"/>
                <a:gd name="T20" fmla="*/ 256 w 288"/>
                <a:gd name="T21" fmla="*/ 120 h 160"/>
                <a:gd name="T22" fmla="*/ 272 w 288"/>
                <a:gd name="T23" fmla="*/ 120 h 160"/>
                <a:gd name="T24" fmla="*/ 288 w 288"/>
                <a:gd name="T25" fmla="*/ 104 h 160"/>
                <a:gd name="T26" fmla="*/ 288 w 288"/>
                <a:gd name="T27" fmla="*/ 56 h 160"/>
                <a:gd name="T28" fmla="*/ 272 w 288"/>
                <a:gd name="T29" fmla="*/ 40 h 160"/>
                <a:gd name="T30" fmla="*/ 240 w 288"/>
                <a:gd name="T31" fmla="*/ 144 h 160"/>
                <a:gd name="T32" fmla="*/ 16 w 288"/>
                <a:gd name="T33" fmla="*/ 144 h 160"/>
                <a:gd name="T34" fmla="*/ 16 w 288"/>
                <a:gd name="T35" fmla="*/ 16 h 160"/>
                <a:gd name="T36" fmla="*/ 240 w 288"/>
                <a:gd name="T37" fmla="*/ 16 h 160"/>
                <a:gd name="T38" fmla="*/ 240 w 288"/>
                <a:gd name="T39" fmla="*/ 1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160">
                  <a:moveTo>
                    <a:pt x="272" y="40"/>
                  </a:moveTo>
                  <a:cubicBezTo>
                    <a:pt x="256" y="40"/>
                    <a:pt x="256" y="40"/>
                    <a:pt x="256" y="40"/>
                  </a:cubicBezTo>
                  <a:cubicBezTo>
                    <a:pt x="256" y="16"/>
                    <a:pt x="256" y="16"/>
                    <a:pt x="256" y="16"/>
                  </a:cubicBezTo>
                  <a:cubicBezTo>
                    <a:pt x="256" y="7"/>
                    <a:pt x="249" y="0"/>
                    <a:pt x="240" y="0"/>
                  </a:cubicBezTo>
                  <a:cubicBezTo>
                    <a:pt x="16" y="0"/>
                    <a:pt x="16" y="0"/>
                    <a:pt x="16" y="0"/>
                  </a:cubicBezTo>
                  <a:cubicBezTo>
                    <a:pt x="7" y="0"/>
                    <a:pt x="0" y="7"/>
                    <a:pt x="0" y="16"/>
                  </a:cubicBezTo>
                  <a:cubicBezTo>
                    <a:pt x="0" y="144"/>
                    <a:pt x="0" y="144"/>
                    <a:pt x="0" y="144"/>
                  </a:cubicBezTo>
                  <a:cubicBezTo>
                    <a:pt x="0" y="153"/>
                    <a:pt x="7" y="160"/>
                    <a:pt x="16" y="160"/>
                  </a:cubicBezTo>
                  <a:cubicBezTo>
                    <a:pt x="240" y="160"/>
                    <a:pt x="240" y="160"/>
                    <a:pt x="240" y="160"/>
                  </a:cubicBezTo>
                  <a:cubicBezTo>
                    <a:pt x="249" y="160"/>
                    <a:pt x="256" y="153"/>
                    <a:pt x="256" y="144"/>
                  </a:cubicBezTo>
                  <a:cubicBezTo>
                    <a:pt x="256" y="120"/>
                    <a:pt x="256" y="120"/>
                    <a:pt x="256" y="120"/>
                  </a:cubicBezTo>
                  <a:cubicBezTo>
                    <a:pt x="272" y="120"/>
                    <a:pt x="272" y="120"/>
                    <a:pt x="272" y="120"/>
                  </a:cubicBezTo>
                  <a:cubicBezTo>
                    <a:pt x="281" y="120"/>
                    <a:pt x="288" y="113"/>
                    <a:pt x="288" y="104"/>
                  </a:cubicBezTo>
                  <a:cubicBezTo>
                    <a:pt x="288" y="56"/>
                    <a:pt x="288" y="56"/>
                    <a:pt x="288" y="56"/>
                  </a:cubicBezTo>
                  <a:cubicBezTo>
                    <a:pt x="288" y="47"/>
                    <a:pt x="281" y="40"/>
                    <a:pt x="272" y="40"/>
                  </a:cubicBezTo>
                  <a:close/>
                  <a:moveTo>
                    <a:pt x="240" y="144"/>
                  </a:moveTo>
                  <a:cubicBezTo>
                    <a:pt x="16" y="144"/>
                    <a:pt x="16" y="144"/>
                    <a:pt x="16" y="144"/>
                  </a:cubicBezTo>
                  <a:cubicBezTo>
                    <a:pt x="16" y="16"/>
                    <a:pt x="16" y="16"/>
                    <a:pt x="16" y="16"/>
                  </a:cubicBezTo>
                  <a:cubicBezTo>
                    <a:pt x="240" y="16"/>
                    <a:pt x="240" y="16"/>
                    <a:pt x="240" y="16"/>
                  </a:cubicBezTo>
                  <a:lnTo>
                    <a:pt x="240"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sp>
          <p:nvSpPr>
            <p:cNvPr id="55" name="Freeform 100"/>
            <p:cNvSpPr/>
            <p:nvPr/>
          </p:nvSpPr>
          <p:spPr bwMode="auto">
            <a:xfrm flipH="1">
              <a:off x="8159404" y="2484480"/>
              <a:ext cx="367486" cy="107082"/>
            </a:xfrm>
            <a:custGeom>
              <a:avLst/>
              <a:gdLst>
                <a:gd name="T0" fmla="*/ 112 w 192"/>
                <a:gd name="T1" fmla="*/ 56 h 56"/>
                <a:gd name="T2" fmla="*/ 118 w 192"/>
                <a:gd name="T3" fmla="*/ 56 h 56"/>
                <a:gd name="T4" fmla="*/ 189 w 192"/>
                <a:gd name="T5" fmla="*/ 42 h 56"/>
                <a:gd name="T6" fmla="*/ 192 w 192"/>
                <a:gd name="T7" fmla="*/ 42 h 56"/>
                <a:gd name="T8" fmla="*/ 192 w 192"/>
                <a:gd name="T9" fmla="*/ 0 h 56"/>
                <a:gd name="T10" fmla="*/ 0 w 192"/>
                <a:gd name="T11" fmla="*/ 0 h 56"/>
                <a:gd name="T12" fmla="*/ 0 w 192"/>
                <a:gd name="T13" fmla="*/ 40 h 56"/>
                <a:gd name="T14" fmla="*/ 120 w 192"/>
                <a:gd name="T15" fmla="*/ 16 h 56"/>
                <a:gd name="T16" fmla="*/ 112 w 192"/>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56">
                  <a:moveTo>
                    <a:pt x="112" y="56"/>
                  </a:moveTo>
                  <a:cubicBezTo>
                    <a:pt x="118" y="56"/>
                    <a:pt x="118" y="56"/>
                    <a:pt x="118" y="56"/>
                  </a:cubicBezTo>
                  <a:cubicBezTo>
                    <a:pt x="189" y="42"/>
                    <a:pt x="189" y="42"/>
                    <a:pt x="189" y="42"/>
                  </a:cubicBezTo>
                  <a:cubicBezTo>
                    <a:pt x="190" y="42"/>
                    <a:pt x="191" y="42"/>
                    <a:pt x="192" y="42"/>
                  </a:cubicBezTo>
                  <a:cubicBezTo>
                    <a:pt x="192" y="0"/>
                    <a:pt x="192" y="0"/>
                    <a:pt x="192" y="0"/>
                  </a:cubicBezTo>
                  <a:cubicBezTo>
                    <a:pt x="0" y="0"/>
                    <a:pt x="0" y="0"/>
                    <a:pt x="0" y="0"/>
                  </a:cubicBezTo>
                  <a:cubicBezTo>
                    <a:pt x="0" y="40"/>
                    <a:pt x="0" y="40"/>
                    <a:pt x="0" y="40"/>
                  </a:cubicBezTo>
                  <a:cubicBezTo>
                    <a:pt x="120" y="16"/>
                    <a:pt x="120" y="16"/>
                    <a:pt x="120" y="16"/>
                  </a:cubicBezTo>
                  <a:lnTo>
                    <a:pt x="112"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33794"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3795"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pic>
        <p:nvPicPr>
          <p:cNvPr id="33796" name="图片 5"/>
          <p:cNvPicPr>
            <a:picLocks noChangeAspect="1"/>
          </p:cNvPicPr>
          <p:nvPr/>
        </p:nvPicPr>
        <p:blipFill>
          <a:blip r:embed="rId2"/>
          <a:stretch>
            <a:fillRect/>
          </a:stretch>
        </p:blipFill>
        <p:spPr>
          <a:xfrm>
            <a:off x="760413" y="1639888"/>
            <a:ext cx="3298825" cy="1957387"/>
          </a:xfrm>
          <a:prstGeom prst="rect">
            <a:avLst/>
          </a:prstGeom>
          <a:noFill/>
          <a:ln w="9525">
            <a:noFill/>
          </a:ln>
        </p:spPr>
      </p:pic>
      <p:pic>
        <p:nvPicPr>
          <p:cNvPr id="33797" name="图片 10"/>
          <p:cNvPicPr>
            <a:picLocks noChangeAspect="1"/>
          </p:cNvPicPr>
          <p:nvPr/>
        </p:nvPicPr>
        <p:blipFill>
          <a:blip r:embed="rId3"/>
          <a:stretch>
            <a:fillRect/>
          </a:stretch>
        </p:blipFill>
        <p:spPr>
          <a:xfrm>
            <a:off x="4419600" y="1639888"/>
            <a:ext cx="3292475" cy="1957387"/>
          </a:xfrm>
          <a:prstGeom prst="rect">
            <a:avLst/>
          </a:prstGeom>
          <a:noFill/>
          <a:ln w="9525">
            <a:noFill/>
          </a:ln>
        </p:spPr>
      </p:pic>
      <p:pic>
        <p:nvPicPr>
          <p:cNvPr id="33798" name="图片 11"/>
          <p:cNvPicPr>
            <a:picLocks noChangeAspect="1"/>
          </p:cNvPicPr>
          <p:nvPr/>
        </p:nvPicPr>
        <p:blipFill>
          <a:blip r:embed="rId4"/>
          <a:stretch>
            <a:fillRect/>
          </a:stretch>
        </p:blipFill>
        <p:spPr>
          <a:xfrm>
            <a:off x="8072438" y="1639888"/>
            <a:ext cx="3298825" cy="1957387"/>
          </a:xfrm>
          <a:prstGeom prst="rect">
            <a:avLst/>
          </a:prstGeom>
          <a:noFill/>
          <a:ln w="9525">
            <a:noFill/>
          </a:ln>
        </p:spPr>
      </p:pic>
      <p:sp>
        <p:nvSpPr>
          <p:cNvPr id="13" name="矩形 12"/>
          <p:cNvSpPr/>
          <p:nvPr/>
        </p:nvSpPr>
        <p:spPr>
          <a:xfrm>
            <a:off x="2206625" y="3098800"/>
            <a:ext cx="1851025" cy="500063"/>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a:off x="5861050" y="3098800"/>
            <a:ext cx="1852613" cy="500063"/>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lt"/>
              <a:ea typeface="+mn-ea"/>
              <a:cs typeface="+mn-cs"/>
            </a:endParaRPr>
          </a:p>
        </p:txBody>
      </p:sp>
      <p:sp>
        <p:nvSpPr>
          <p:cNvPr id="15" name="矩形 14"/>
          <p:cNvSpPr/>
          <p:nvPr/>
        </p:nvSpPr>
        <p:spPr>
          <a:xfrm>
            <a:off x="9517063" y="3098800"/>
            <a:ext cx="1851025" cy="500063"/>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lt"/>
              <a:ea typeface="+mn-ea"/>
              <a:cs typeface="+mn-cs"/>
            </a:endParaRPr>
          </a:p>
        </p:txBody>
      </p:sp>
      <p:cxnSp>
        <p:nvCxnSpPr>
          <p:cNvPr id="16" name="直接连接符 15"/>
          <p:cNvCxnSpPr/>
          <p:nvPr/>
        </p:nvCxnSpPr>
        <p:spPr>
          <a:xfrm>
            <a:off x="0" y="3965575"/>
            <a:ext cx="12192000" cy="0"/>
          </a:xfrm>
          <a:prstGeom prst="line">
            <a:avLst/>
          </a:prstGeom>
          <a:ln>
            <a:solidFill>
              <a:srgbClr val="656565"/>
            </a:solidFill>
          </a:ln>
        </p:spPr>
        <p:style>
          <a:lnRef idx="1">
            <a:schemeClr val="accent1"/>
          </a:lnRef>
          <a:fillRef idx="0">
            <a:schemeClr val="accent1"/>
          </a:fillRef>
          <a:effectRef idx="0">
            <a:schemeClr val="accent1"/>
          </a:effectRef>
          <a:fontRef idx="minor">
            <a:schemeClr val="tx1"/>
          </a:fontRef>
        </p:style>
      </p:cxnSp>
      <p:sp>
        <p:nvSpPr>
          <p:cNvPr id="33803" name="文本框 16"/>
          <p:cNvSpPr txBox="1"/>
          <p:nvPr/>
        </p:nvSpPr>
        <p:spPr>
          <a:xfrm>
            <a:off x="762000" y="4206875"/>
            <a:ext cx="3455988" cy="1168400"/>
          </a:xfrm>
          <a:prstGeom prst="rect">
            <a:avLst/>
          </a:prstGeom>
          <a:noFill/>
          <a:ln w="9525">
            <a:noFill/>
          </a:ln>
        </p:spPr>
        <p:txBody>
          <a:bodyPr>
            <a:spAutoFit/>
          </a:bodyPr>
          <a:p>
            <a:pPr algn="just"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33804" name="文本框 17"/>
          <p:cNvSpPr txBox="1"/>
          <p:nvPr/>
        </p:nvSpPr>
        <p:spPr>
          <a:xfrm>
            <a:off x="4710113" y="5114925"/>
            <a:ext cx="3362325" cy="521970"/>
          </a:xfrm>
          <a:prstGeom prst="rect">
            <a:avLst/>
          </a:prstGeom>
          <a:noFill/>
          <a:ln w="9525">
            <a:noFill/>
          </a:ln>
        </p:spPr>
        <p:txBody>
          <a:bodyPr>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33805" name="文本框 18"/>
          <p:cNvSpPr txBox="1"/>
          <p:nvPr/>
        </p:nvSpPr>
        <p:spPr>
          <a:xfrm>
            <a:off x="8439150" y="5114925"/>
            <a:ext cx="3363913" cy="521970"/>
          </a:xfrm>
          <a:prstGeom prst="rect">
            <a:avLst/>
          </a:prstGeom>
          <a:noFill/>
          <a:ln w="9525">
            <a:noFill/>
          </a:ln>
        </p:spPr>
        <p:txBody>
          <a:bodyPr>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grpSp>
        <p:nvGrpSpPr>
          <p:cNvPr id="33806" name="组合 19"/>
          <p:cNvGrpSpPr/>
          <p:nvPr/>
        </p:nvGrpSpPr>
        <p:grpSpPr>
          <a:xfrm>
            <a:off x="4784725" y="4206875"/>
            <a:ext cx="757238" cy="758825"/>
            <a:chOff x="4709324" y="4421992"/>
            <a:chExt cx="907941" cy="907941"/>
          </a:xfrm>
        </p:grpSpPr>
        <p:sp>
          <p:nvSpPr>
            <p:cNvPr id="21" name="椭圆 20"/>
            <p:cNvSpPr/>
            <p:nvPr/>
          </p:nvSpPr>
          <p:spPr>
            <a:xfrm>
              <a:off x="4709324" y="4421992"/>
              <a:ext cx="907941" cy="907941"/>
            </a:xfrm>
            <a:prstGeom prst="ellipse">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293"/>
            <p:cNvSpPr>
              <a:spLocks noEditPoints="1"/>
            </p:cNvSpPr>
            <p:nvPr/>
          </p:nvSpPr>
          <p:spPr bwMode="auto">
            <a:xfrm>
              <a:off x="4879926" y="4663237"/>
              <a:ext cx="566737" cy="425450"/>
            </a:xfrm>
            <a:custGeom>
              <a:avLst/>
              <a:gdLst>
                <a:gd name="T0" fmla="*/ 3 w 236"/>
                <a:gd name="T1" fmla="*/ 55 h 177"/>
                <a:gd name="T2" fmla="*/ 15 w 236"/>
                <a:gd name="T3" fmla="*/ 80 h 177"/>
                <a:gd name="T4" fmla="*/ 25 w 236"/>
                <a:gd name="T5" fmla="*/ 83 h 177"/>
                <a:gd name="T6" fmla="*/ 59 w 236"/>
                <a:gd name="T7" fmla="*/ 74 h 177"/>
                <a:gd name="T8" fmla="*/ 66 w 236"/>
                <a:gd name="T9" fmla="*/ 66 h 177"/>
                <a:gd name="T10" fmla="*/ 66 w 236"/>
                <a:gd name="T11" fmla="*/ 47 h 177"/>
                <a:gd name="T12" fmla="*/ 170 w 236"/>
                <a:gd name="T13" fmla="*/ 47 h 177"/>
                <a:gd name="T14" fmla="*/ 169 w 236"/>
                <a:gd name="T15" fmla="*/ 66 h 177"/>
                <a:gd name="T16" fmla="*/ 176 w 236"/>
                <a:gd name="T17" fmla="*/ 74 h 177"/>
                <a:gd name="T18" fmla="*/ 211 w 236"/>
                <a:gd name="T19" fmla="*/ 83 h 177"/>
                <a:gd name="T20" fmla="*/ 220 w 236"/>
                <a:gd name="T21" fmla="*/ 80 h 177"/>
                <a:gd name="T22" fmla="*/ 232 w 236"/>
                <a:gd name="T23" fmla="*/ 55 h 177"/>
                <a:gd name="T24" fmla="*/ 229 w 236"/>
                <a:gd name="T25" fmla="*/ 42 h 177"/>
                <a:gd name="T26" fmla="*/ 6 w 236"/>
                <a:gd name="T27" fmla="*/ 42 h 177"/>
                <a:gd name="T28" fmla="*/ 3 w 236"/>
                <a:gd name="T29" fmla="*/ 55 h 177"/>
                <a:gd name="T30" fmla="*/ 82 w 236"/>
                <a:gd name="T31" fmla="*/ 55 h 177"/>
                <a:gd name="T32" fmla="*/ 119 w 236"/>
                <a:gd name="T33" fmla="*/ 50 h 177"/>
                <a:gd name="T34" fmla="*/ 155 w 236"/>
                <a:gd name="T35" fmla="*/ 55 h 177"/>
                <a:gd name="T36" fmla="*/ 155 w 236"/>
                <a:gd name="T37" fmla="*/ 74 h 177"/>
                <a:gd name="T38" fmla="*/ 166 w 236"/>
                <a:gd name="T39" fmla="*/ 86 h 177"/>
                <a:gd name="T40" fmla="*/ 196 w 236"/>
                <a:gd name="T41" fmla="*/ 92 h 177"/>
                <a:gd name="T42" fmla="*/ 205 w 236"/>
                <a:gd name="T43" fmla="*/ 103 h 177"/>
                <a:gd name="T44" fmla="*/ 205 w 236"/>
                <a:gd name="T45" fmla="*/ 158 h 177"/>
                <a:gd name="T46" fmla="*/ 119 w 236"/>
                <a:gd name="T47" fmla="*/ 158 h 177"/>
                <a:gd name="T48" fmla="*/ 32 w 236"/>
                <a:gd name="T49" fmla="*/ 158 h 177"/>
                <a:gd name="T50" fmla="*/ 32 w 236"/>
                <a:gd name="T51" fmla="*/ 103 h 177"/>
                <a:gd name="T52" fmla="*/ 42 w 236"/>
                <a:gd name="T53" fmla="*/ 92 h 177"/>
                <a:gd name="T54" fmla="*/ 72 w 236"/>
                <a:gd name="T55" fmla="*/ 86 h 177"/>
                <a:gd name="T56" fmla="*/ 82 w 236"/>
                <a:gd name="T57" fmla="*/ 74 h 177"/>
                <a:gd name="T58" fmla="*/ 82 w 236"/>
                <a:gd name="T59" fmla="*/ 55 h 177"/>
                <a:gd name="T60" fmla="*/ 119 w 236"/>
                <a:gd name="T61" fmla="*/ 77 h 177"/>
                <a:gd name="T62" fmla="*/ 144 w 236"/>
                <a:gd name="T63" fmla="*/ 87 h 177"/>
                <a:gd name="T64" fmla="*/ 155 w 236"/>
                <a:gd name="T65" fmla="*/ 112 h 177"/>
                <a:gd name="T66" fmla="*/ 151 w 236"/>
                <a:gd name="T67" fmla="*/ 128 h 177"/>
                <a:gd name="T68" fmla="*/ 137 w 236"/>
                <a:gd name="T69" fmla="*/ 121 h 177"/>
                <a:gd name="T70" fmla="*/ 139 w 236"/>
                <a:gd name="T71" fmla="*/ 112 h 177"/>
                <a:gd name="T72" fmla="*/ 133 w 236"/>
                <a:gd name="T73" fmla="*/ 98 h 177"/>
                <a:gd name="T74" fmla="*/ 119 w 236"/>
                <a:gd name="T75" fmla="*/ 92 h 177"/>
                <a:gd name="T76" fmla="*/ 105 w 236"/>
                <a:gd name="T77" fmla="*/ 98 h 177"/>
                <a:gd name="T78" fmla="*/ 99 w 236"/>
                <a:gd name="T79" fmla="*/ 112 h 177"/>
                <a:gd name="T80" fmla="*/ 105 w 236"/>
                <a:gd name="T81" fmla="*/ 126 h 177"/>
                <a:gd name="T82" fmla="*/ 119 w 236"/>
                <a:gd name="T83" fmla="*/ 132 h 177"/>
                <a:gd name="T84" fmla="*/ 132 w 236"/>
                <a:gd name="T85" fmla="*/ 127 h 177"/>
                <a:gd name="T86" fmla="*/ 143 w 236"/>
                <a:gd name="T87" fmla="*/ 138 h 177"/>
                <a:gd name="T88" fmla="*/ 119 w 236"/>
                <a:gd name="T89" fmla="*/ 147 h 177"/>
                <a:gd name="T90" fmla="*/ 94 w 236"/>
                <a:gd name="T91" fmla="*/ 137 h 177"/>
                <a:gd name="T92" fmla="*/ 84 w 236"/>
                <a:gd name="T93" fmla="*/ 112 h 177"/>
                <a:gd name="T94" fmla="*/ 94 w 236"/>
                <a:gd name="T95" fmla="*/ 87 h 177"/>
                <a:gd name="T96" fmla="*/ 119 w 236"/>
                <a:gd name="T97" fmla="*/ 77 h 177"/>
                <a:gd name="T98" fmla="*/ 194 w 236"/>
                <a:gd name="T99" fmla="*/ 162 h 177"/>
                <a:gd name="T100" fmla="*/ 173 w 236"/>
                <a:gd name="T101" fmla="*/ 162 h 177"/>
                <a:gd name="T102" fmla="*/ 173 w 236"/>
                <a:gd name="T103" fmla="*/ 177 h 177"/>
                <a:gd name="T104" fmla="*/ 188 w 236"/>
                <a:gd name="T105" fmla="*/ 177 h 177"/>
                <a:gd name="T106" fmla="*/ 194 w 236"/>
                <a:gd name="T107" fmla="*/ 162 h 177"/>
                <a:gd name="T108" fmla="*/ 44 w 236"/>
                <a:gd name="T109" fmla="*/ 162 h 177"/>
                <a:gd name="T110" fmla="*/ 65 w 236"/>
                <a:gd name="T111" fmla="*/ 162 h 177"/>
                <a:gd name="T112" fmla="*/ 65 w 236"/>
                <a:gd name="T113" fmla="*/ 177 h 177"/>
                <a:gd name="T114" fmla="*/ 50 w 236"/>
                <a:gd name="T115" fmla="*/ 177 h 177"/>
                <a:gd name="T116" fmla="*/ 44 w 236"/>
                <a:gd name="T117" fmla="*/ 16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177">
                  <a:moveTo>
                    <a:pt x="3" y="55"/>
                  </a:moveTo>
                  <a:cubicBezTo>
                    <a:pt x="7" y="63"/>
                    <a:pt x="11" y="71"/>
                    <a:pt x="15" y="80"/>
                  </a:cubicBezTo>
                  <a:cubicBezTo>
                    <a:pt x="17" y="83"/>
                    <a:pt x="20" y="84"/>
                    <a:pt x="25" y="83"/>
                  </a:cubicBezTo>
                  <a:cubicBezTo>
                    <a:pt x="36" y="80"/>
                    <a:pt x="48" y="77"/>
                    <a:pt x="59" y="74"/>
                  </a:cubicBezTo>
                  <a:cubicBezTo>
                    <a:pt x="64" y="72"/>
                    <a:pt x="66" y="69"/>
                    <a:pt x="66" y="66"/>
                  </a:cubicBezTo>
                  <a:cubicBezTo>
                    <a:pt x="66" y="60"/>
                    <a:pt x="66" y="53"/>
                    <a:pt x="66" y="47"/>
                  </a:cubicBezTo>
                  <a:cubicBezTo>
                    <a:pt x="96" y="33"/>
                    <a:pt x="139" y="33"/>
                    <a:pt x="170" y="47"/>
                  </a:cubicBezTo>
                  <a:cubicBezTo>
                    <a:pt x="170" y="53"/>
                    <a:pt x="169" y="60"/>
                    <a:pt x="169" y="66"/>
                  </a:cubicBezTo>
                  <a:cubicBezTo>
                    <a:pt x="169" y="69"/>
                    <a:pt x="171" y="72"/>
                    <a:pt x="176" y="74"/>
                  </a:cubicBezTo>
                  <a:cubicBezTo>
                    <a:pt x="188" y="77"/>
                    <a:pt x="199" y="80"/>
                    <a:pt x="211" y="83"/>
                  </a:cubicBezTo>
                  <a:cubicBezTo>
                    <a:pt x="215" y="84"/>
                    <a:pt x="219" y="83"/>
                    <a:pt x="220" y="80"/>
                  </a:cubicBezTo>
                  <a:cubicBezTo>
                    <a:pt x="224" y="71"/>
                    <a:pt x="228" y="63"/>
                    <a:pt x="232" y="55"/>
                  </a:cubicBezTo>
                  <a:cubicBezTo>
                    <a:pt x="236" y="48"/>
                    <a:pt x="234" y="45"/>
                    <a:pt x="229" y="42"/>
                  </a:cubicBezTo>
                  <a:cubicBezTo>
                    <a:pt x="155" y="0"/>
                    <a:pt x="81" y="0"/>
                    <a:pt x="6" y="42"/>
                  </a:cubicBezTo>
                  <a:cubicBezTo>
                    <a:pt x="1" y="45"/>
                    <a:pt x="0" y="48"/>
                    <a:pt x="3" y="55"/>
                  </a:cubicBezTo>
                  <a:close/>
                  <a:moveTo>
                    <a:pt x="82" y="55"/>
                  </a:moveTo>
                  <a:cubicBezTo>
                    <a:pt x="94" y="51"/>
                    <a:pt x="106" y="49"/>
                    <a:pt x="119" y="50"/>
                  </a:cubicBezTo>
                  <a:cubicBezTo>
                    <a:pt x="131" y="49"/>
                    <a:pt x="143" y="51"/>
                    <a:pt x="155" y="55"/>
                  </a:cubicBezTo>
                  <a:cubicBezTo>
                    <a:pt x="155" y="62"/>
                    <a:pt x="155" y="68"/>
                    <a:pt x="155" y="74"/>
                  </a:cubicBezTo>
                  <a:cubicBezTo>
                    <a:pt x="156" y="82"/>
                    <a:pt x="160" y="85"/>
                    <a:pt x="166" y="86"/>
                  </a:cubicBezTo>
                  <a:cubicBezTo>
                    <a:pt x="176" y="88"/>
                    <a:pt x="186" y="90"/>
                    <a:pt x="196" y="92"/>
                  </a:cubicBezTo>
                  <a:cubicBezTo>
                    <a:pt x="202" y="93"/>
                    <a:pt x="206" y="97"/>
                    <a:pt x="205" y="103"/>
                  </a:cubicBezTo>
                  <a:cubicBezTo>
                    <a:pt x="205" y="122"/>
                    <a:pt x="205" y="140"/>
                    <a:pt x="205" y="158"/>
                  </a:cubicBezTo>
                  <a:cubicBezTo>
                    <a:pt x="119" y="158"/>
                    <a:pt x="119" y="158"/>
                    <a:pt x="119" y="158"/>
                  </a:cubicBezTo>
                  <a:cubicBezTo>
                    <a:pt x="32" y="158"/>
                    <a:pt x="32" y="158"/>
                    <a:pt x="32" y="158"/>
                  </a:cubicBezTo>
                  <a:cubicBezTo>
                    <a:pt x="32" y="140"/>
                    <a:pt x="32" y="122"/>
                    <a:pt x="32" y="103"/>
                  </a:cubicBezTo>
                  <a:cubicBezTo>
                    <a:pt x="32" y="97"/>
                    <a:pt x="36" y="93"/>
                    <a:pt x="42" y="92"/>
                  </a:cubicBezTo>
                  <a:cubicBezTo>
                    <a:pt x="52" y="90"/>
                    <a:pt x="62" y="88"/>
                    <a:pt x="72" y="86"/>
                  </a:cubicBezTo>
                  <a:cubicBezTo>
                    <a:pt x="78" y="85"/>
                    <a:pt x="82" y="82"/>
                    <a:pt x="82" y="74"/>
                  </a:cubicBezTo>
                  <a:cubicBezTo>
                    <a:pt x="82" y="68"/>
                    <a:pt x="82" y="62"/>
                    <a:pt x="82" y="55"/>
                  </a:cubicBezTo>
                  <a:close/>
                  <a:moveTo>
                    <a:pt x="119" y="77"/>
                  </a:moveTo>
                  <a:cubicBezTo>
                    <a:pt x="129" y="77"/>
                    <a:pt x="138" y="81"/>
                    <a:pt x="144" y="87"/>
                  </a:cubicBezTo>
                  <a:cubicBezTo>
                    <a:pt x="151" y="93"/>
                    <a:pt x="155" y="102"/>
                    <a:pt x="155" y="112"/>
                  </a:cubicBezTo>
                  <a:cubicBezTo>
                    <a:pt x="155" y="118"/>
                    <a:pt x="153" y="123"/>
                    <a:pt x="151" y="128"/>
                  </a:cubicBezTo>
                  <a:cubicBezTo>
                    <a:pt x="137" y="121"/>
                    <a:pt x="137" y="121"/>
                    <a:pt x="137" y="121"/>
                  </a:cubicBezTo>
                  <a:cubicBezTo>
                    <a:pt x="138" y="119"/>
                    <a:pt x="139" y="115"/>
                    <a:pt x="139" y="112"/>
                  </a:cubicBezTo>
                  <a:cubicBezTo>
                    <a:pt x="139" y="106"/>
                    <a:pt x="137" y="102"/>
                    <a:pt x="133" y="98"/>
                  </a:cubicBezTo>
                  <a:cubicBezTo>
                    <a:pt x="130" y="94"/>
                    <a:pt x="125" y="92"/>
                    <a:pt x="119" y="92"/>
                  </a:cubicBezTo>
                  <a:cubicBezTo>
                    <a:pt x="114" y="92"/>
                    <a:pt x="109" y="94"/>
                    <a:pt x="105" y="98"/>
                  </a:cubicBezTo>
                  <a:cubicBezTo>
                    <a:pt x="102" y="102"/>
                    <a:pt x="99" y="106"/>
                    <a:pt x="99" y="112"/>
                  </a:cubicBezTo>
                  <a:cubicBezTo>
                    <a:pt x="99" y="117"/>
                    <a:pt x="102" y="122"/>
                    <a:pt x="105" y="126"/>
                  </a:cubicBezTo>
                  <a:cubicBezTo>
                    <a:pt x="109" y="130"/>
                    <a:pt x="114" y="132"/>
                    <a:pt x="119" y="132"/>
                  </a:cubicBezTo>
                  <a:cubicBezTo>
                    <a:pt x="124" y="132"/>
                    <a:pt x="128" y="130"/>
                    <a:pt x="132" y="127"/>
                  </a:cubicBezTo>
                  <a:cubicBezTo>
                    <a:pt x="143" y="138"/>
                    <a:pt x="143" y="138"/>
                    <a:pt x="143" y="138"/>
                  </a:cubicBezTo>
                  <a:cubicBezTo>
                    <a:pt x="136" y="144"/>
                    <a:pt x="128" y="147"/>
                    <a:pt x="119" y="147"/>
                  </a:cubicBezTo>
                  <a:cubicBezTo>
                    <a:pt x="109" y="147"/>
                    <a:pt x="101" y="143"/>
                    <a:pt x="94" y="137"/>
                  </a:cubicBezTo>
                  <a:cubicBezTo>
                    <a:pt x="88" y="131"/>
                    <a:pt x="84" y="122"/>
                    <a:pt x="84" y="112"/>
                  </a:cubicBezTo>
                  <a:cubicBezTo>
                    <a:pt x="84" y="102"/>
                    <a:pt x="88" y="93"/>
                    <a:pt x="94" y="87"/>
                  </a:cubicBezTo>
                  <a:cubicBezTo>
                    <a:pt x="101" y="81"/>
                    <a:pt x="109" y="77"/>
                    <a:pt x="119" y="77"/>
                  </a:cubicBezTo>
                  <a:close/>
                  <a:moveTo>
                    <a:pt x="194" y="162"/>
                  </a:moveTo>
                  <a:cubicBezTo>
                    <a:pt x="187" y="162"/>
                    <a:pt x="180" y="162"/>
                    <a:pt x="173" y="162"/>
                  </a:cubicBezTo>
                  <a:cubicBezTo>
                    <a:pt x="173" y="167"/>
                    <a:pt x="173" y="172"/>
                    <a:pt x="173" y="177"/>
                  </a:cubicBezTo>
                  <a:cubicBezTo>
                    <a:pt x="178" y="177"/>
                    <a:pt x="183" y="177"/>
                    <a:pt x="188" y="177"/>
                  </a:cubicBezTo>
                  <a:cubicBezTo>
                    <a:pt x="190" y="172"/>
                    <a:pt x="192" y="167"/>
                    <a:pt x="194" y="162"/>
                  </a:cubicBezTo>
                  <a:close/>
                  <a:moveTo>
                    <a:pt x="44" y="162"/>
                  </a:moveTo>
                  <a:cubicBezTo>
                    <a:pt x="51" y="162"/>
                    <a:pt x="58" y="162"/>
                    <a:pt x="65" y="162"/>
                  </a:cubicBezTo>
                  <a:cubicBezTo>
                    <a:pt x="65" y="167"/>
                    <a:pt x="65" y="172"/>
                    <a:pt x="65" y="177"/>
                  </a:cubicBezTo>
                  <a:cubicBezTo>
                    <a:pt x="60" y="177"/>
                    <a:pt x="55" y="177"/>
                    <a:pt x="50" y="177"/>
                  </a:cubicBezTo>
                  <a:cubicBezTo>
                    <a:pt x="48" y="172"/>
                    <a:pt x="46" y="167"/>
                    <a:pt x="44" y="162"/>
                  </a:cubicBez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grpSp>
        <p:nvGrpSpPr>
          <p:cNvPr id="33807" name="组合 22"/>
          <p:cNvGrpSpPr/>
          <p:nvPr/>
        </p:nvGrpSpPr>
        <p:grpSpPr>
          <a:xfrm>
            <a:off x="8501063" y="4206875"/>
            <a:ext cx="757237" cy="758825"/>
            <a:chOff x="8425814" y="4421992"/>
            <a:chExt cx="907941" cy="907941"/>
          </a:xfrm>
        </p:grpSpPr>
        <p:sp>
          <p:nvSpPr>
            <p:cNvPr id="24" name="椭圆 23"/>
            <p:cNvSpPr/>
            <p:nvPr/>
          </p:nvSpPr>
          <p:spPr>
            <a:xfrm>
              <a:off x="8425814" y="4421992"/>
              <a:ext cx="907941" cy="907941"/>
            </a:xfrm>
            <a:prstGeom prst="ellipse">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383"/>
            <p:cNvSpPr>
              <a:spLocks noEditPoints="1"/>
            </p:cNvSpPr>
            <p:nvPr/>
          </p:nvSpPr>
          <p:spPr bwMode="auto">
            <a:xfrm>
              <a:off x="8613084" y="4636250"/>
              <a:ext cx="533400" cy="479425"/>
            </a:xfrm>
            <a:custGeom>
              <a:avLst/>
              <a:gdLst>
                <a:gd name="T0" fmla="*/ 0 w 383"/>
                <a:gd name="T1" fmla="*/ 0 h 344"/>
                <a:gd name="T2" fmla="*/ 383 w 383"/>
                <a:gd name="T3" fmla="*/ 0 h 344"/>
                <a:gd name="T4" fmla="*/ 383 w 383"/>
                <a:gd name="T5" fmla="*/ 252 h 344"/>
                <a:gd name="T6" fmla="*/ 269 w 383"/>
                <a:gd name="T7" fmla="*/ 283 h 344"/>
                <a:gd name="T8" fmla="*/ 269 w 383"/>
                <a:gd name="T9" fmla="*/ 313 h 344"/>
                <a:gd name="T10" fmla="*/ 316 w 383"/>
                <a:gd name="T11" fmla="*/ 313 h 344"/>
                <a:gd name="T12" fmla="*/ 316 w 383"/>
                <a:gd name="T13" fmla="*/ 344 h 344"/>
                <a:gd name="T14" fmla="*/ 69 w 383"/>
                <a:gd name="T15" fmla="*/ 344 h 344"/>
                <a:gd name="T16" fmla="*/ 69 w 383"/>
                <a:gd name="T17" fmla="*/ 313 h 344"/>
                <a:gd name="T18" fmla="*/ 124 w 383"/>
                <a:gd name="T19" fmla="*/ 313 h 344"/>
                <a:gd name="T20" fmla="*/ 124 w 383"/>
                <a:gd name="T21" fmla="*/ 287 h 344"/>
                <a:gd name="T22" fmla="*/ 0 w 383"/>
                <a:gd name="T23" fmla="*/ 252 h 344"/>
                <a:gd name="T24" fmla="*/ 0 w 383"/>
                <a:gd name="T25" fmla="*/ 0 h 344"/>
                <a:gd name="T26" fmla="*/ 0 w 383"/>
                <a:gd name="T27" fmla="*/ 0 h 344"/>
                <a:gd name="T28" fmla="*/ 43 w 383"/>
                <a:gd name="T29" fmla="*/ 42 h 344"/>
                <a:gd name="T30" fmla="*/ 43 w 383"/>
                <a:gd name="T31" fmla="*/ 220 h 344"/>
                <a:gd name="T32" fmla="*/ 342 w 383"/>
                <a:gd name="T33" fmla="*/ 220 h 344"/>
                <a:gd name="T34" fmla="*/ 342 w 383"/>
                <a:gd name="T35" fmla="*/ 42 h 344"/>
                <a:gd name="T36" fmla="*/ 43 w 383"/>
                <a:gd name="T37" fmla="*/ 4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3" h="344">
                  <a:moveTo>
                    <a:pt x="0" y="0"/>
                  </a:moveTo>
                  <a:lnTo>
                    <a:pt x="383" y="0"/>
                  </a:lnTo>
                  <a:lnTo>
                    <a:pt x="383" y="252"/>
                  </a:lnTo>
                  <a:lnTo>
                    <a:pt x="269" y="283"/>
                  </a:lnTo>
                  <a:lnTo>
                    <a:pt x="269" y="313"/>
                  </a:lnTo>
                  <a:lnTo>
                    <a:pt x="316" y="313"/>
                  </a:lnTo>
                  <a:lnTo>
                    <a:pt x="316" y="344"/>
                  </a:lnTo>
                  <a:lnTo>
                    <a:pt x="69" y="344"/>
                  </a:lnTo>
                  <a:lnTo>
                    <a:pt x="69" y="313"/>
                  </a:lnTo>
                  <a:lnTo>
                    <a:pt x="124" y="313"/>
                  </a:lnTo>
                  <a:lnTo>
                    <a:pt x="124" y="287"/>
                  </a:lnTo>
                  <a:lnTo>
                    <a:pt x="0" y="252"/>
                  </a:lnTo>
                  <a:lnTo>
                    <a:pt x="0" y="0"/>
                  </a:lnTo>
                  <a:lnTo>
                    <a:pt x="0" y="0"/>
                  </a:lnTo>
                  <a:close/>
                  <a:moveTo>
                    <a:pt x="43" y="42"/>
                  </a:moveTo>
                  <a:lnTo>
                    <a:pt x="43" y="220"/>
                  </a:lnTo>
                  <a:lnTo>
                    <a:pt x="342" y="220"/>
                  </a:lnTo>
                  <a:lnTo>
                    <a:pt x="342" y="42"/>
                  </a:lnTo>
                  <a:lnTo>
                    <a:pt x="43" y="42"/>
                  </a:ln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33808" name="文本框 25"/>
          <p:cNvSpPr txBox="1"/>
          <p:nvPr/>
        </p:nvSpPr>
        <p:spPr>
          <a:xfrm>
            <a:off x="5680075" y="4397375"/>
            <a:ext cx="2378075" cy="398780"/>
          </a:xfrm>
          <a:prstGeom prst="rect">
            <a:avLst/>
          </a:prstGeom>
          <a:noFill/>
          <a:ln w="9525">
            <a:noFill/>
          </a:ln>
        </p:spPr>
        <p:txBody>
          <a:bodyPr>
            <a:spAutoFit/>
          </a:bodyPr>
          <a:p>
            <a:pPr eaLnBrk="1" hangingPunct="1"/>
            <a:r>
              <a:rPr lang="zh-CN" altLang="en-US" sz="2000" b="1" dirty="0">
                <a:solidFill>
                  <a:srgbClr val="000000"/>
                </a:solidFill>
                <a:latin typeface="Microsoft YaHei" panose="020B0503020204020204" pitchFamily="34" charset="-122"/>
                <a:ea typeface="Microsoft YaHei" panose="020B0503020204020204" pitchFamily="34" charset="-122"/>
              </a:rPr>
              <a:t>Add your title</a:t>
            </a:r>
            <a:endParaRPr lang="zh-CN" altLang="en-US" sz="2000" b="1" dirty="0">
              <a:solidFill>
                <a:srgbClr val="000000"/>
              </a:solidFill>
              <a:latin typeface="Microsoft YaHei" panose="020B0503020204020204" pitchFamily="34" charset="-122"/>
              <a:ea typeface="Microsoft YaHei" panose="020B0503020204020204" pitchFamily="34" charset="-122"/>
            </a:endParaRPr>
          </a:p>
        </p:txBody>
      </p:sp>
      <p:sp>
        <p:nvSpPr>
          <p:cNvPr id="33809" name="文本框 26"/>
          <p:cNvSpPr txBox="1"/>
          <p:nvPr/>
        </p:nvSpPr>
        <p:spPr>
          <a:xfrm>
            <a:off x="9415463" y="4375150"/>
            <a:ext cx="2376487" cy="398780"/>
          </a:xfrm>
          <a:prstGeom prst="rect">
            <a:avLst/>
          </a:prstGeom>
          <a:noFill/>
          <a:ln w="9525">
            <a:noFill/>
          </a:ln>
        </p:spPr>
        <p:txBody>
          <a:bodyPr>
            <a:spAutoFit/>
          </a:bodyPr>
          <a:p>
            <a:pPr eaLnBrk="1" hangingPunct="1"/>
            <a:r>
              <a:rPr lang="zh-CN" altLang="en-US" sz="2000" b="1" dirty="0">
                <a:solidFill>
                  <a:srgbClr val="000000"/>
                </a:solidFill>
                <a:latin typeface="Microsoft YaHei" panose="020B0503020204020204" pitchFamily="34" charset="-122"/>
                <a:ea typeface="Microsoft YaHei" panose="020B0503020204020204" pitchFamily="34" charset="-122"/>
              </a:rPr>
              <a:t>Add your title</a:t>
            </a:r>
            <a:endParaRPr lang="zh-CN" altLang="en-US" sz="2000" b="1" dirty="0">
              <a:solidFill>
                <a:srgbClr val="000000"/>
              </a:solidFill>
              <a:latin typeface="Microsoft YaHei" panose="020B0503020204020204" pitchFamily="34" charset="-122"/>
              <a:ea typeface="Microsoft YaHei" panose="020B0503020204020204" pitchFamily="34" charset="-122"/>
            </a:endParaRPr>
          </a:p>
        </p:txBody>
      </p:sp>
      <p:sp>
        <p:nvSpPr>
          <p:cNvPr id="33810" name="文本框 27"/>
          <p:cNvSpPr txBox="1"/>
          <p:nvPr/>
        </p:nvSpPr>
        <p:spPr>
          <a:xfrm>
            <a:off x="2254250" y="3164205"/>
            <a:ext cx="1612900" cy="368300"/>
          </a:xfrm>
          <a:prstGeom prst="rect">
            <a:avLst/>
          </a:prstGeom>
          <a:noFill/>
          <a:ln w="9525">
            <a:noFill/>
          </a:ln>
        </p:spPr>
        <p:txBody>
          <a:bodyPr wrap="square">
            <a:spAutoFit/>
          </a:bodyPr>
          <a:p>
            <a:pPr algn="ctr" eaLnBrk="1" hangingPunct="1"/>
            <a:r>
              <a:rPr lang="zh-CN" altLang="en-US" b="1" dirty="0">
                <a:solidFill>
                  <a:srgbClr val="FFFFFF"/>
                </a:solidFill>
                <a:latin typeface="Microsoft YaHei" panose="020B0503020204020204" pitchFamily="34" charset="-122"/>
                <a:ea typeface="Microsoft YaHei" panose="020B0503020204020204" pitchFamily="34" charset="-122"/>
              </a:rPr>
              <a:t>YOUR TITLE</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sp>
        <p:nvSpPr>
          <p:cNvPr id="33811" name="文本框 28"/>
          <p:cNvSpPr txBox="1"/>
          <p:nvPr/>
        </p:nvSpPr>
        <p:spPr>
          <a:xfrm>
            <a:off x="5922645" y="3164205"/>
            <a:ext cx="1611630" cy="368300"/>
          </a:xfrm>
          <a:prstGeom prst="rect">
            <a:avLst/>
          </a:prstGeom>
          <a:noFill/>
          <a:ln w="9525">
            <a:noFill/>
          </a:ln>
        </p:spPr>
        <p:txBody>
          <a:bodyPr wrap="square">
            <a:spAutoFit/>
          </a:bodyPr>
          <a:p>
            <a:pPr algn="ctr" eaLnBrk="1" hangingPunct="1"/>
            <a:r>
              <a:rPr lang="zh-CN" altLang="en-US" b="1" dirty="0">
                <a:solidFill>
                  <a:srgbClr val="FFFFFF"/>
                </a:solidFill>
                <a:latin typeface="Microsoft YaHei" panose="020B0503020204020204" pitchFamily="34" charset="-122"/>
                <a:ea typeface="Microsoft YaHei" panose="020B0503020204020204" pitchFamily="34" charset="-122"/>
              </a:rPr>
              <a:t>YOUR TITLE</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sp>
        <p:nvSpPr>
          <p:cNvPr id="33812" name="文本框 29"/>
          <p:cNvSpPr txBox="1"/>
          <p:nvPr/>
        </p:nvSpPr>
        <p:spPr>
          <a:xfrm>
            <a:off x="9589135" y="3164205"/>
            <a:ext cx="1614170" cy="368300"/>
          </a:xfrm>
          <a:prstGeom prst="rect">
            <a:avLst/>
          </a:prstGeom>
          <a:noFill/>
          <a:ln w="9525">
            <a:noFill/>
          </a:ln>
        </p:spPr>
        <p:txBody>
          <a:bodyPr wrap="square">
            <a:spAutoFit/>
          </a:bodyPr>
          <a:p>
            <a:pPr algn="ctr" eaLnBrk="1" hangingPunct="1"/>
            <a:r>
              <a:rPr lang="zh-CN" altLang="en-US" b="1" dirty="0">
                <a:solidFill>
                  <a:srgbClr val="FFFFFF"/>
                </a:solidFill>
                <a:latin typeface="Microsoft YaHei" panose="020B0503020204020204" pitchFamily="34" charset="-122"/>
                <a:ea typeface="Microsoft YaHei" panose="020B0503020204020204" pitchFamily="34" charset="-122"/>
              </a:rPr>
              <a:t>YOUR TITLE</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34818"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4819"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sp>
        <p:nvSpPr>
          <p:cNvPr id="6" name="矩形 5"/>
          <p:cNvSpPr/>
          <p:nvPr/>
        </p:nvSpPr>
        <p:spPr>
          <a:xfrm>
            <a:off x="0" y="0"/>
            <a:ext cx="12192000" cy="4702175"/>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11" name="直接连接符 10"/>
          <p:cNvCxnSpPr/>
          <p:nvPr/>
        </p:nvCxnSpPr>
        <p:spPr>
          <a:xfrm>
            <a:off x="6096000" y="0"/>
            <a:ext cx="0" cy="381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822" name="组合 11"/>
          <p:cNvGrpSpPr/>
          <p:nvPr/>
        </p:nvGrpSpPr>
        <p:grpSpPr>
          <a:xfrm>
            <a:off x="6026150" y="708025"/>
            <a:ext cx="139700" cy="2120900"/>
            <a:chOff x="6026150" y="707644"/>
            <a:chExt cx="139700" cy="2120900"/>
          </a:xfrm>
        </p:grpSpPr>
        <p:sp>
          <p:nvSpPr>
            <p:cNvPr id="13" name="椭圆 12"/>
            <p:cNvSpPr/>
            <p:nvPr/>
          </p:nvSpPr>
          <p:spPr>
            <a:xfrm>
              <a:off x="6026150" y="707644"/>
              <a:ext cx="139700" cy="139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椭圆 13"/>
            <p:cNvSpPr/>
            <p:nvPr/>
          </p:nvSpPr>
          <p:spPr>
            <a:xfrm>
              <a:off x="6026150" y="1698244"/>
              <a:ext cx="139700" cy="139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椭圆 14"/>
            <p:cNvSpPr/>
            <p:nvPr/>
          </p:nvSpPr>
          <p:spPr>
            <a:xfrm>
              <a:off x="6026150" y="2688844"/>
              <a:ext cx="139700" cy="139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16" name="椭圆 15"/>
          <p:cNvSpPr/>
          <p:nvPr/>
        </p:nvSpPr>
        <p:spPr>
          <a:xfrm>
            <a:off x="5778500" y="3698875"/>
            <a:ext cx="635000" cy="635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7" name="组合 16"/>
          <p:cNvGrpSpPr/>
          <p:nvPr/>
        </p:nvGrpSpPr>
        <p:grpSpPr>
          <a:xfrm>
            <a:off x="5949949" y="3803194"/>
            <a:ext cx="292102" cy="425128"/>
            <a:chOff x="6662410" y="5075744"/>
            <a:chExt cx="368495" cy="536313"/>
          </a:xfrm>
          <a:solidFill>
            <a:srgbClr val="484A5F"/>
          </a:solidFill>
        </p:grpSpPr>
        <p:sp>
          <p:nvSpPr>
            <p:cNvPr id="18" name="Freeform 36"/>
            <p:cNvSpPr/>
            <p:nvPr/>
          </p:nvSpPr>
          <p:spPr bwMode="auto">
            <a:xfrm flipH="1">
              <a:off x="6770377" y="5520520"/>
              <a:ext cx="152561" cy="91537"/>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sp>
          <p:nvSpPr>
            <p:cNvPr id="19" name="Freeform 37"/>
            <p:cNvSpPr>
              <a:spLocks noEditPoints="1"/>
            </p:cNvSpPr>
            <p:nvPr/>
          </p:nvSpPr>
          <p:spPr bwMode="auto">
            <a:xfrm flipH="1">
              <a:off x="6662410" y="5075744"/>
              <a:ext cx="368495" cy="42951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7061" tIns="53531" rIns="107061" bIns="5353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69975"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sysClr val="windowText" lastClr="000000"/>
                </a:solidFill>
                <a:effectLst/>
                <a:uLnTx/>
                <a:uFillTx/>
                <a:latin typeface="+mn-lt"/>
                <a:ea typeface="+mn-ea"/>
                <a:cs typeface="+mn-cs"/>
              </a:endParaRPr>
            </a:p>
          </p:txBody>
        </p:sp>
      </p:grpSp>
      <p:grpSp>
        <p:nvGrpSpPr>
          <p:cNvPr id="34825" name="组合 19"/>
          <p:cNvGrpSpPr/>
          <p:nvPr/>
        </p:nvGrpSpPr>
        <p:grpSpPr>
          <a:xfrm>
            <a:off x="6375400" y="230188"/>
            <a:ext cx="5073650" cy="1294765"/>
            <a:chOff x="6375400" y="229548"/>
            <a:chExt cx="5073531" cy="1295792"/>
          </a:xfrm>
        </p:grpSpPr>
        <p:sp>
          <p:nvSpPr>
            <p:cNvPr id="34835" name="文本框 20"/>
            <p:cNvSpPr txBox="1"/>
            <p:nvPr/>
          </p:nvSpPr>
          <p:spPr>
            <a:xfrm>
              <a:off x="6375400" y="787520"/>
              <a:ext cx="5073531" cy="737820"/>
            </a:xfrm>
            <a:prstGeom prst="rect">
              <a:avLst/>
            </a:prstGeom>
            <a:noFill/>
            <a:ln w="9525">
              <a:noFill/>
            </a:ln>
          </p:spPr>
          <p:txBody>
            <a:bodyPr wrap="square">
              <a:spAutoFit/>
            </a:bodyPr>
            <a:p>
              <a:pPr eaLnBrk="1" hangingPunct="1"/>
              <a:r>
                <a:rPr lang="zh-CN" altLang="en-US" sz="1400" dirty="0">
                  <a:solidFill>
                    <a:srgbClr val="FFFFFF"/>
                  </a:solidFill>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34836" name="文本框 21"/>
            <p:cNvSpPr txBox="1"/>
            <p:nvPr/>
          </p:nvSpPr>
          <p:spPr>
            <a:xfrm>
              <a:off x="6375400" y="229548"/>
              <a:ext cx="1244599" cy="522384"/>
            </a:xfrm>
            <a:prstGeom prst="rect">
              <a:avLst/>
            </a:prstGeom>
            <a:noFill/>
            <a:ln w="9525">
              <a:noFill/>
            </a:ln>
          </p:spPr>
          <p:txBody>
            <a:bodyPr>
              <a:spAutoFit/>
            </a:bodyPr>
            <a:p>
              <a:pPr eaLnBrk="1" hangingPunct="1"/>
              <a:r>
                <a:rPr lang="en-US" altLang="zh-CN" sz="2800" b="1" dirty="0">
                  <a:solidFill>
                    <a:srgbClr val="FFFFFF"/>
                  </a:solidFill>
                  <a:latin typeface="Microsoft YaHei" panose="020B0503020204020204" pitchFamily="34" charset="-122"/>
                  <a:ea typeface="Microsoft YaHei" panose="020B0503020204020204" pitchFamily="34" charset="-122"/>
                </a:rPr>
                <a:t>2017</a:t>
              </a:r>
              <a:endParaRPr lang="zh-CN" altLang="en-US" sz="2800" b="1" dirty="0">
                <a:solidFill>
                  <a:srgbClr val="FFFFFF"/>
                </a:solidFill>
                <a:latin typeface="Microsoft YaHei" panose="020B0503020204020204" pitchFamily="34" charset="-122"/>
                <a:ea typeface="Microsoft YaHei" panose="020B0503020204020204" pitchFamily="34" charset="-122"/>
              </a:endParaRPr>
            </a:p>
          </p:txBody>
        </p:sp>
      </p:grpSp>
      <p:grpSp>
        <p:nvGrpSpPr>
          <p:cNvPr id="34826" name="组合 22"/>
          <p:cNvGrpSpPr/>
          <p:nvPr/>
        </p:nvGrpSpPr>
        <p:grpSpPr>
          <a:xfrm>
            <a:off x="6375400" y="2190750"/>
            <a:ext cx="5073650" cy="1295400"/>
            <a:chOff x="6375400" y="229548"/>
            <a:chExt cx="5073531" cy="1294841"/>
          </a:xfrm>
        </p:grpSpPr>
        <p:sp>
          <p:nvSpPr>
            <p:cNvPr id="34833" name="文本框 23"/>
            <p:cNvSpPr txBox="1"/>
            <p:nvPr/>
          </p:nvSpPr>
          <p:spPr>
            <a:xfrm>
              <a:off x="6375400" y="787472"/>
              <a:ext cx="5073531" cy="736917"/>
            </a:xfrm>
            <a:prstGeom prst="rect">
              <a:avLst/>
            </a:prstGeom>
            <a:noFill/>
            <a:ln w="9525">
              <a:noFill/>
            </a:ln>
          </p:spPr>
          <p:txBody>
            <a:bodyPr wrap="square">
              <a:spAutoFit/>
            </a:bodyPr>
            <a:p>
              <a:pPr eaLnBrk="1" hangingPunct="1"/>
              <a:r>
                <a:rPr lang="zh-CN" altLang="en-US" sz="1400" dirty="0">
                  <a:solidFill>
                    <a:srgbClr val="FFFFFF"/>
                  </a:solidFill>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34834" name="文本框 24"/>
            <p:cNvSpPr txBox="1"/>
            <p:nvPr/>
          </p:nvSpPr>
          <p:spPr>
            <a:xfrm>
              <a:off x="6388100" y="229548"/>
              <a:ext cx="1244599" cy="521745"/>
            </a:xfrm>
            <a:prstGeom prst="rect">
              <a:avLst/>
            </a:prstGeom>
            <a:noFill/>
            <a:ln w="9525">
              <a:noFill/>
            </a:ln>
          </p:spPr>
          <p:txBody>
            <a:bodyPr>
              <a:spAutoFit/>
            </a:bodyPr>
            <a:p>
              <a:pPr eaLnBrk="1" hangingPunct="1"/>
              <a:r>
                <a:rPr lang="en-US" altLang="zh-CN" sz="2800" b="1" dirty="0">
                  <a:solidFill>
                    <a:srgbClr val="FFFFFF"/>
                  </a:solidFill>
                  <a:latin typeface="Microsoft YaHei" panose="020B0503020204020204" pitchFamily="34" charset="-122"/>
                  <a:ea typeface="Microsoft YaHei" panose="020B0503020204020204" pitchFamily="34" charset="-122"/>
                </a:rPr>
                <a:t>2017</a:t>
              </a:r>
              <a:endParaRPr lang="zh-CN" altLang="en-US" sz="2800" b="1" dirty="0">
                <a:solidFill>
                  <a:srgbClr val="FFFFFF"/>
                </a:solidFill>
                <a:latin typeface="Microsoft YaHei" panose="020B0503020204020204" pitchFamily="34" charset="-122"/>
                <a:ea typeface="Microsoft YaHei" panose="020B0503020204020204" pitchFamily="34" charset="-122"/>
              </a:endParaRPr>
            </a:p>
          </p:txBody>
        </p:sp>
      </p:grpSp>
      <p:grpSp>
        <p:nvGrpSpPr>
          <p:cNvPr id="34827" name="组合 25"/>
          <p:cNvGrpSpPr/>
          <p:nvPr/>
        </p:nvGrpSpPr>
        <p:grpSpPr>
          <a:xfrm>
            <a:off x="802640" y="1027113"/>
            <a:ext cx="5064760" cy="1294765"/>
            <a:chOff x="6704957" y="229548"/>
            <a:chExt cx="5064641" cy="1295792"/>
          </a:xfrm>
        </p:grpSpPr>
        <p:sp>
          <p:nvSpPr>
            <p:cNvPr id="34831" name="文本框 26"/>
            <p:cNvSpPr txBox="1"/>
            <p:nvPr/>
          </p:nvSpPr>
          <p:spPr>
            <a:xfrm>
              <a:off x="6704957" y="787520"/>
              <a:ext cx="5064641" cy="737820"/>
            </a:xfrm>
            <a:prstGeom prst="rect">
              <a:avLst/>
            </a:prstGeom>
            <a:noFill/>
            <a:ln w="9525">
              <a:noFill/>
            </a:ln>
          </p:spPr>
          <p:txBody>
            <a:bodyPr wrap="square">
              <a:spAutoFit/>
            </a:bodyPr>
            <a:p>
              <a:pPr algn="r" eaLnBrk="1" hangingPunct="1"/>
              <a:r>
                <a:rPr lang="zh-CN" altLang="en-US" sz="1400" dirty="0">
                  <a:solidFill>
                    <a:srgbClr val="FFFFFF"/>
                  </a:solidFill>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34832" name="文本框 27"/>
            <p:cNvSpPr txBox="1"/>
            <p:nvPr/>
          </p:nvSpPr>
          <p:spPr>
            <a:xfrm>
              <a:off x="10455149" y="229548"/>
              <a:ext cx="1244599" cy="522384"/>
            </a:xfrm>
            <a:prstGeom prst="rect">
              <a:avLst/>
            </a:prstGeom>
            <a:noFill/>
            <a:ln w="9525">
              <a:noFill/>
            </a:ln>
          </p:spPr>
          <p:txBody>
            <a:bodyPr>
              <a:spAutoFit/>
            </a:bodyPr>
            <a:p>
              <a:pPr algn="r" eaLnBrk="1" hangingPunct="1"/>
              <a:r>
                <a:rPr lang="en-US" altLang="zh-CN" sz="2800" b="1" dirty="0">
                  <a:solidFill>
                    <a:srgbClr val="FFFFFF"/>
                  </a:solidFill>
                  <a:latin typeface="Microsoft YaHei" panose="020B0503020204020204" pitchFamily="34" charset="-122"/>
                  <a:ea typeface="Microsoft YaHei" panose="020B0503020204020204" pitchFamily="34" charset="-122"/>
                </a:rPr>
                <a:t>2017</a:t>
              </a:r>
              <a:endParaRPr lang="zh-CN" altLang="en-US" sz="2800" b="1" dirty="0">
                <a:solidFill>
                  <a:srgbClr val="FFFFFF"/>
                </a:solidFill>
                <a:latin typeface="Microsoft YaHei" panose="020B0503020204020204" pitchFamily="34" charset="-122"/>
                <a:ea typeface="Microsoft YaHei" panose="020B0503020204020204" pitchFamily="34" charset="-122"/>
              </a:endParaRPr>
            </a:p>
          </p:txBody>
        </p:sp>
      </p:grpSp>
      <p:grpSp>
        <p:nvGrpSpPr>
          <p:cNvPr id="34828" name="组合 30"/>
          <p:cNvGrpSpPr/>
          <p:nvPr/>
        </p:nvGrpSpPr>
        <p:grpSpPr>
          <a:xfrm>
            <a:off x="1481138" y="5103813"/>
            <a:ext cx="9229725" cy="1260475"/>
            <a:chOff x="1221330" y="5176075"/>
            <a:chExt cx="9230770" cy="1260297"/>
          </a:xfrm>
        </p:grpSpPr>
        <p:sp>
          <p:nvSpPr>
            <p:cNvPr id="34829" name="文本框 31"/>
            <p:cNvSpPr txBox="1"/>
            <p:nvPr/>
          </p:nvSpPr>
          <p:spPr>
            <a:xfrm>
              <a:off x="4375019" y="5243008"/>
              <a:ext cx="6077081" cy="737131"/>
            </a:xfrm>
            <a:prstGeom prst="rect">
              <a:avLst/>
            </a:prstGeom>
            <a:noFill/>
            <a:ln w="9525">
              <a:noFill/>
            </a:ln>
          </p:spPr>
          <p:txBody>
            <a:bodyPr>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34830" name="矩形 32"/>
            <p:cNvSpPr/>
            <p:nvPr/>
          </p:nvSpPr>
          <p:spPr>
            <a:xfrm>
              <a:off x="1221330" y="5176075"/>
              <a:ext cx="3115663" cy="1260297"/>
            </a:xfrm>
            <a:prstGeom prst="rect">
              <a:avLst/>
            </a:prstGeom>
            <a:noFill/>
            <a:ln w="9525">
              <a:noFill/>
            </a:ln>
          </p:spPr>
          <p:txBody>
            <a:bodyPr wrap="none">
              <a:spAutoFit/>
            </a:bodyPr>
            <a:p>
              <a:pPr eaLnBrk="1" hangingPunct="1"/>
              <a:r>
                <a:rPr lang="zh-CN" altLang="en-US" dirty="0">
                  <a:solidFill>
                    <a:srgbClr val="000000"/>
                  </a:solidFill>
                  <a:latin typeface="Microsoft YaHei" panose="020B0503020204020204" pitchFamily="34" charset="-122"/>
                  <a:ea typeface="Microsoft YaHei" panose="020B0503020204020204" pitchFamily="34" charset="-122"/>
                </a:rPr>
                <a:t>Add  your text</a:t>
              </a:r>
              <a:endParaRPr lang="en-US" altLang="zh-CN" dirty="0">
                <a:solidFill>
                  <a:srgbClr val="000000"/>
                </a:solidFill>
                <a:latin typeface="Microsoft YaHei" panose="020B0503020204020204" pitchFamily="34" charset="-122"/>
                <a:ea typeface="Microsoft YaHei" panose="020B0503020204020204" pitchFamily="34" charset="-122"/>
              </a:endParaRPr>
            </a:p>
            <a:p>
              <a:pPr eaLnBrk="1" hangingPunct="1"/>
              <a:r>
                <a:rPr lang="zh-CN" altLang="en-US" sz="4000" b="1" dirty="0">
                  <a:solidFill>
                    <a:srgbClr val="484A5F"/>
                  </a:solidFill>
                  <a:latin typeface="Microsoft YaHei" panose="020B0503020204020204" pitchFamily="34" charset="-122"/>
                  <a:ea typeface="Microsoft YaHei" panose="020B0503020204020204" pitchFamily="34" charset="-122"/>
                </a:rPr>
                <a:t>YOUR TEXT</a:t>
              </a:r>
              <a:endParaRPr lang="en-US" altLang="zh-CN" sz="4000" b="1" dirty="0">
                <a:solidFill>
                  <a:srgbClr val="484A5F"/>
                </a:solidFill>
                <a:latin typeface="Microsoft YaHei" panose="020B0503020204020204" pitchFamily="34" charset="-122"/>
                <a:ea typeface="Microsoft YaHei" panose="020B0503020204020204" pitchFamily="34" charset="-122"/>
              </a:endParaRPr>
            </a:p>
            <a:p>
              <a:pPr eaLnBrk="1" hangingPunct="1"/>
              <a:r>
                <a:rPr lang="zh-CN" altLang="en-US" dirty="0">
                  <a:solidFill>
                    <a:srgbClr val="000000"/>
                  </a:solidFill>
                  <a:latin typeface="Microsoft YaHei" panose="020B0503020204020204" pitchFamily="34" charset="-122"/>
                  <a:ea typeface="Microsoft YaHei" panose="020B0503020204020204" pitchFamily="34" charset="-122"/>
                </a:rPr>
                <a:t>Add  your text here</a:t>
              </a:r>
              <a:endParaRPr lang="zh-CN" altLang="en-US" dirty="0">
                <a:solidFill>
                  <a:srgbClr val="000000"/>
                </a:solidFill>
                <a:latin typeface="Calibri" panose="020F0502020204030204"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图片 2"/>
          <p:cNvPicPr>
            <a:picLocks noChangeAspect="1"/>
          </p:cNvPicPr>
          <p:nvPr/>
        </p:nvPicPr>
        <p:blipFill>
          <a:blip r:embed="rId1"/>
          <a:stretch>
            <a:fillRect/>
          </a:stretch>
        </p:blipFill>
        <p:spPr>
          <a:xfrm>
            <a:off x="0" y="0"/>
            <a:ext cx="12192000" cy="6843713"/>
          </a:xfrm>
          <a:prstGeom prst="rect">
            <a:avLst/>
          </a:prstGeom>
          <a:noFill/>
          <a:ln w="9525">
            <a:noFill/>
          </a:ln>
        </p:spPr>
      </p:pic>
      <p:sp>
        <p:nvSpPr>
          <p:cNvPr id="4" name="矩形 3"/>
          <p:cNvSpPr/>
          <p:nvPr/>
        </p:nvSpPr>
        <p:spPr>
          <a:xfrm>
            <a:off x="0" y="0"/>
            <a:ext cx="12192000" cy="6858000"/>
          </a:xfrm>
          <a:prstGeom prst="rect">
            <a:avLst/>
          </a:prstGeom>
          <a:solidFill>
            <a:schemeClr val="tx1">
              <a:lumMod val="95000"/>
              <a:lumOff val="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35844" name="图片 16"/>
          <p:cNvPicPr>
            <a:picLocks noChangeAspect="1"/>
          </p:cNvPicPr>
          <p:nvPr/>
        </p:nvPicPr>
        <p:blipFill>
          <a:blip r:embed="rId2"/>
          <a:stretch>
            <a:fillRect/>
          </a:stretch>
        </p:blipFill>
        <p:spPr>
          <a:xfrm>
            <a:off x="1847850" y="2303463"/>
            <a:ext cx="1009650" cy="2179637"/>
          </a:xfrm>
          <a:prstGeom prst="rect">
            <a:avLst/>
          </a:prstGeom>
          <a:noFill/>
          <a:ln w="9525">
            <a:noFill/>
          </a:ln>
        </p:spPr>
      </p:pic>
      <p:pic>
        <p:nvPicPr>
          <p:cNvPr id="35845" name="图片 17"/>
          <p:cNvPicPr>
            <a:picLocks noChangeAspect="1"/>
          </p:cNvPicPr>
          <p:nvPr/>
        </p:nvPicPr>
        <p:blipFill>
          <a:blip r:embed="rId2"/>
          <a:stretch>
            <a:fillRect/>
          </a:stretch>
        </p:blipFill>
        <p:spPr>
          <a:xfrm>
            <a:off x="5086350" y="2414588"/>
            <a:ext cx="1009650" cy="2179637"/>
          </a:xfrm>
          <a:prstGeom prst="rect">
            <a:avLst/>
          </a:prstGeom>
          <a:noFill/>
          <a:ln w="9525">
            <a:noFill/>
          </a:ln>
        </p:spPr>
      </p:pic>
      <p:pic>
        <p:nvPicPr>
          <p:cNvPr id="35846" name="图片 18"/>
          <p:cNvPicPr>
            <a:picLocks noChangeAspect="1"/>
          </p:cNvPicPr>
          <p:nvPr/>
        </p:nvPicPr>
        <p:blipFill>
          <a:blip r:embed="rId2"/>
          <a:stretch>
            <a:fillRect/>
          </a:stretch>
        </p:blipFill>
        <p:spPr>
          <a:xfrm>
            <a:off x="8324850" y="2303463"/>
            <a:ext cx="1009650" cy="2179637"/>
          </a:xfrm>
          <a:prstGeom prst="rect">
            <a:avLst/>
          </a:prstGeom>
          <a:noFill/>
          <a:ln w="9525">
            <a:noFill/>
          </a:ln>
        </p:spPr>
      </p:pic>
      <p:grpSp>
        <p:nvGrpSpPr>
          <p:cNvPr id="35847" name="组合 19"/>
          <p:cNvGrpSpPr/>
          <p:nvPr/>
        </p:nvGrpSpPr>
        <p:grpSpPr>
          <a:xfrm>
            <a:off x="2857500" y="3065463"/>
            <a:ext cx="1395413" cy="899415"/>
            <a:chOff x="1758699" y="1760886"/>
            <a:chExt cx="1395815" cy="898748"/>
          </a:xfrm>
        </p:grpSpPr>
        <p:sp>
          <p:nvSpPr>
            <p:cNvPr id="35856" name="文本框 20"/>
            <p:cNvSpPr txBox="1"/>
            <p:nvPr/>
          </p:nvSpPr>
          <p:spPr>
            <a:xfrm>
              <a:off x="1758699" y="2199600"/>
              <a:ext cx="1097586" cy="460034"/>
            </a:xfrm>
            <a:prstGeom prst="rect">
              <a:avLst/>
            </a:prstGeom>
            <a:noFill/>
            <a:ln w="9525">
              <a:noFill/>
            </a:ln>
          </p:spPr>
          <p:txBody>
            <a:bodyPr>
              <a:spAutoFit/>
            </a:bodyPr>
            <a:p>
              <a:pPr eaLnBrk="1" hangingPunct="1"/>
              <a:r>
                <a:rPr lang="zh-CN" altLang="en-US" sz="1200" dirty="0">
                  <a:solidFill>
                    <a:srgbClr val="FFFFFF"/>
                  </a:solidFill>
                  <a:latin typeface="Microsoft YaHei" panose="020B0503020204020204" pitchFamily="34" charset="-122"/>
                  <a:ea typeface="Microsoft YaHei" panose="020B0503020204020204" pitchFamily="34" charset="-122"/>
                </a:rPr>
                <a:t>Add  your text  here</a:t>
              </a:r>
              <a:endParaRPr lang="zh-CN" altLang="en-US" sz="1200" dirty="0">
                <a:solidFill>
                  <a:srgbClr val="FFFFFF"/>
                </a:solidFill>
                <a:latin typeface="Microsoft YaHei" panose="020B0503020204020204" pitchFamily="34" charset="-122"/>
                <a:ea typeface="Microsoft YaHei" panose="020B0503020204020204" pitchFamily="34" charset="-122"/>
              </a:endParaRPr>
            </a:p>
          </p:txBody>
        </p:sp>
        <p:sp>
          <p:nvSpPr>
            <p:cNvPr id="35857" name="文本框 21"/>
            <p:cNvSpPr txBox="1"/>
            <p:nvPr/>
          </p:nvSpPr>
          <p:spPr>
            <a:xfrm>
              <a:off x="1758699" y="1760886"/>
              <a:ext cx="1395815" cy="336935"/>
            </a:xfrm>
            <a:prstGeom prst="rect">
              <a:avLst/>
            </a:prstGeom>
            <a:noFill/>
            <a:ln w="9525">
              <a:noFill/>
            </a:ln>
          </p:spPr>
          <p:txBody>
            <a:bodyPr>
              <a:spAutoFit/>
            </a:bodyPr>
            <a:p>
              <a:pPr eaLnBrk="1" hangingPunct="1"/>
              <a:r>
                <a:rPr lang="en-US" altLang="zh-CN" sz="1600" b="1" dirty="0">
                  <a:solidFill>
                    <a:schemeClr val="bg1"/>
                  </a:solidFill>
                  <a:latin typeface="Microsoft YaHei" panose="020B0503020204020204" pitchFamily="34" charset="-122"/>
                  <a:ea typeface="Microsoft YaHei" panose="020B0503020204020204" pitchFamily="34" charset="-122"/>
                </a:rPr>
                <a:t>T</a:t>
              </a:r>
              <a:r>
                <a:rPr lang="zh-CN" altLang="en-US" sz="1600" b="1" dirty="0">
                  <a:solidFill>
                    <a:schemeClr val="bg1"/>
                  </a:solidFill>
                  <a:latin typeface="Microsoft YaHei" panose="020B0503020204020204" pitchFamily="34" charset="-122"/>
                  <a:ea typeface="Microsoft YaHei" panose="020B0503020204020204" pitchFamily="34" charset="-122"/>
                </a:rPr>
                <a:t>ITLE</a:t>
              </a:r>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grpSp>
      <p:cxnSp>
        <p:nvCxnSpPr>
          <p:cNvPr id="23" name="直接连接符 22"/>
          <p:cNvCxnSpPr/>
          <p:nvPr/>
        </p:nvCxnSpPr>
        <p:spPr>
          <a:xfrm>
            <a:off x="4511675" y="2414588"/>
            <a:ext cx="14288" cy="2157413"/>
          </a:xfrm>
          <a:prstGeom prst="line">
            <a:avLst/>
          </a:prstGeom>
          <a:ln w="63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694613" y="2414588"/>
            <a:ext cx="14288" cy="2157413"/>
          </a:xfrm>
          <a:prstGeom prst="line">
            <a:avLst/>
          </a:prstGeom>
          <a:ln w="63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5850" name="组合 25"/>
          <p:cNvGrpSpPr/>
          <p:nvPr/>
        </p:nvGrpSpPr>
        <p:grpSpPr>
          <a:xfrm>
            <a:off x="6096000" y="3065463"/>
            <a:ext cx="1395413" cy="899415"/>
            <a:chOff x="1758699" y="1760886"/>
            <a:chExt cx="1395815" cy="898748"/>
          </a:xfrm>
        </p:grpSpPr>
        <p:sp>
          <p:nvSpPr>
            <p:cNvPr id="35854" name="文本框 26"/>
            <p:cNvSpPr txBox="1"/>
            <p:nvPr/>
          </p:nvSpPr>
          <p:spPr>
            <a:xfrm>
              <a:off x="1758699" y="2199600"/>
              <a:ext cx="1097586" cy="460034"/>
            </a:xfrm>
            <a:prstGeom prst="rect">
              <a:avLst/>
            </a:prstGeom>
            <a:noFill/>
            <a:ln w="9525">
              <a:noFill/>
            </a:ln>
          </p:spPr>
          <p:txBody>
            <a:bodyPr>
              <a:spAutoFit/>
            </a:bodyPr>
            <a:p>
              <a:pPr eaLnBrk="1" hangingPunct="1"/>
              <a:r>
                <a:rPr lang="zh-CN" altLang="en-US" sz="1200" dirty="0">
                  <a:solidFill>
                    <a:srgbClr val="FFFFFF"/>
                  </a:solidFill>
                  <a:latin typeface="Microsoft YaHei" panose="020B0503020204020204" pitchFamily="34" charset="-122"/>
                  <a:ea typeface="Microsoft YaHei" panose="020B0503020204020204" pitchFamily="34" charset="-122"/>
                </a:rPr>
                <a:t>Add  your text  here</a:t>
              </a:r>
              <a:endParaRPr lang="zh-CN" altLang="en-US" sz="1200" dirty="0">
                <a:solidFill>
                  <a:srgbClr val="FFFFFF"/>
                </a:solidFill>
                <a:latin typeface="Microsoft YaHei" panose="020B0503020204020204" pitchFamily="34" charset="-122"/>
                <a:ea typeface="Microsoft YaHei" panose="020B0503020204020204" pitchFamily="34" charset="-122"/>
              </a:endParaRPr>
            </a:p>
          </p:txBody>
        </p:sp>
        <p:sp>
          <p:nvSpPr>
            <p:cNvPr id="35855" name="文本框 27"/>
            <p:cNvSpPr txBox="1"/>
            <p:nvPr/>
          </p:nvSpPr>
          <p:spPr>
            <a:xfrm>
              <a:off x="1758699" y="1760886"/>
              <a:ext cx="1395815" cy="336935"/>
            </a:xfrm>
            <a:prstGeom prst="rect">
              <a:avLst/>
            </a:prstGeom>
            <a:noFill/>
            <a:ln w="9525">
              <a:noFill/>
            </a:ln>
          </p:spPr>
          <p:txBody>
            <a:bodyPr>
              <a:spAutoFit/>
            </a:bodyPr>
            <a:p>
              <a:pPr eaLnBrk="1" hangingPunct="1"/>
              <a:r>
                <a:rPr lang="zh-CN" altLang="en-US" sz="1600" b="1" dirty="0">
                  <a:solidFill>
                    <a:schemeClr val="bg1"/>
                  </a:solidFill>
                  <a:latin typeface="Microsoft YaHei" panose="020B0503020204020204" pitchFamily="34" charset="-122"/>
                  <a:ea typeface="Microsoft YaHei" panose="020B0503020204020204" pitchFamily="34" charset="-122"/>
                </a:rPr>
                <a:t>TITLE</a:t>
              </a:r>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35851" name="组合 28"/>
          <p:cNvGrpSpPr/>
          <p:nvPr/>
        </p:nvGrpSpPr>
        <p:grpSpPr>
          <a:xfrm>
            <a:off x="9355138" y="3065463"/>
            <a:ext cx="1395412" cy="899415"/>
            <a:chOff x="1758699" y="1760886"/>
            <a:chExt cx="1395815" cy="898748"/>
          </a:xfrm>
        </p:grpSpPr>
        <p:sp>
          <p:nvSpPr>
            <p:cNvPr id="35852" name="文本框 29"/>
            <p:cNvSpPr txBox="1"/>
            <p:nvPr/>
          </p:nvSpPr>
          <p:spPr>
            <a:xfrm>
              <a:off x="1758699" y="2199600"/>
              <a:ext cx="1097586" cy="460034"/>
            </a:xfrm>
            <a:prstGeom prst="rect">
              <a:avLst/>
            </a:prstGeom>
            <a:noFill/>
            <a:ln w="9525">
              <a:noFill/>
            </a:ln>
          </p:spPr>
          <p:txBody>
            <a:bodyPr>
              <a:spAutoFit/>
            </a:bodyPr>
            <a:p>
              <a:pPr eaLnBrk="1" hangingPunct="1"/>
              <a:r>
                <a:rPr lang="zh-CN" altLang="en-US" sz="1200" dirty="0">
                  <a:solidFill>
                    <a:srgbClr val="FFFFFF"/>
                  </a:solidFill>
                  <a:latin typeface="Microsoft YaHei" panose="020B0503020204020204" pitchFamily="34" charset="-122"/>
                  <a:ea typeface="Microsoft YaHei" panose="020B0503020204020204" pitchFamily="34" charset="-122"/>
                </a:rPr>
                <a:t>Add  your text  here</a:t>
              </a:r>
              <a:endParaRPr lang="zh-CN" altLang="en-US" sz="1200" dirty="0">
                <a:solidFill>
                  <a:srgbClr val="FFFFFF"/>
                </a:solidFill>
                <a:latin typeface="Microsoft YaHei" panose="020B0503020204020204" pitchFamily="34" charset="-122"/>
                <a:ea typeface="Microsoft YaHei" panose="020B0503020204020204" pitchFamily="34" charset="-122"/>
              </a:endParaRPr>
            </a:p>
          </p:txBody>
        </p:sp>
        <p:sp>
          <p:nvSpPr>
            <p:cNvPr id="35853" name="文本框 30"/>
            <p:cNvSpPr txBox="1"/>
            <p:nvPr/>
          </p:nvSpPr>
          <p:spPr>
            <a:xfrm>
              <a:off x="1758699" y="1760886"/>
              <a:ext cx="1395815" cy="336935"/>
            </a:xfrm>
            <a:prstGeom prst="rect">
              <a:avLst/>
            </a:prstGeom>
            <a:noFill/>
            <a:ln w="9525">
              <a:noFill/>
            </a:ln>
          </p:spPr>
          <p:txBody>
            <a:bodyPr>
              <a:spAutoFit/>
            </a:bodyPr>
            <a:p>
              <a:pPr eaLnBrk="1" hangingPunct="1"/>
              <a:r>
                <a:rPr lang="zh-CN" altLang="en-US" sz="1600" b="1" dirty="0">
                  <a:solidFill>
                    <a:schemeClr val="bg1"/>
                  </a:solidFill>
                  <a:latin typeface="Microsoft YaHei" panose="020B0503020204020204" pitchFamily="34" charset="-122"/>
                  <a:ea typeface="Microsoft YaHei" panose="020B0503020204020204" pitchFamily="34" charset="-122"/>
                </a:rPr>
                <a:t>TITLE</a:t>
              </a:r>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36866"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6867"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grpSp>
        <p:nvGrpSpPr>
          <p:cNvPr id="36868" name="组合 5"/>
          <p:cNvGrpSpPr/>
          <p:nvPr/>
        </p:nvGrpSpPr>
        <p:grpSpPr>
          <a:xfrm>
            <a:off x="573088" y="2005013"/>
            <a:ext cx="10769600" cy="3676650"/>
            <a:chOff x="563721" y="2005162"/>
            <a:chExt cx="10770175" cy="3676389"/>
          </a:xfrm>
        </p:grpSpPr>
        <p:grpSp>
          <p:nvGrpSpPr>
            <p:cNvPr id="36869" name="组合 10"/>
            <p:cNvGrpSpPr/>
            <p:nvPr/>
          </p:nvGrpSpPr>
          <p:grpSpPr>
            <a:xfrm>
              <a:off x="4149694" y="2005162"/>
              <a:ext cx="3668426" cy="3676389"/>
              <a:chOff x="4140550" y="1864828"/>
              <a:chExt cx="3470861" cy="3478395"/>
            </a:xfrm>
          </p:grpSpPr>
          <p:sp>
            <p:nvSpPr>
              <p:cNvPr id="36876" name="Freeform 5"/>
              <p:cNvSpPr>
                <a:spLocks noEditPoints="1"/>
              </p:cNvSpPr>
              <p:nvPr/>
            </p:nvSpPr>
            <p:spPr>
              <a:xfrm>
                <a:off x="5014454" y="2746266"/>
                <a:ext cx="1723054" cy="1723054"/>
              </a:xfrm>
              <a:custGeom>
                <a:avLst/>
                <a:gdLst/>
                <a:ahLst/>
                <a:cxnLst>
                  <a:cxn ang="0">
                    <a:pos x="947271" y="81661"/>
                  </a:cxn>
                  <a:cxn ang="0">
                    <a:pos x="947271" y="0"/>
                  </a:cxn>
                  <a:cxn ang="0">
                    <a:pos x="1478070" y="244984"/>
                  </a:cxn>
                  <a:cxn ang="0">
                    <a:pos x="1723054" y="775783"/>
                  </a:cxn>
                  <a:cxn ang="0">
                    <a:pos x="1641393" y="775783"/>
                  </a:cxn>
                  <a:cxn ang="0">
                    <a:pos x="1420907" y="302147"/>
                  </a:cxn>
                  <a:cxn ang="0">
                    <a:pos x="947271" y="81661"/>
                  </a:cxn>
                  <a:cxn ang="0">
                    <a:pos x="81661" y="939105"/>
                  </a:cxn>
                  <a:cxn ang="0">
                    <a:pos x="0" y="939105"/>
                  </a:cxn>
                  <a:cxn ang="0">
                    <a:pos x="244984" y="1469904"/>
                  </a:cxn>
                  <a:cxn ang="0">
                    <a:pos x="783949" y="1723054"/>
                  </a:cxn>
                  <a:cxn ang="0">
                    <a:pos x="783949" y="1641393"/>
                  </a:cxn>
                  <a:cxn ang="0">
                    <a:pos x="310313" y="1412741"/>
                  </a:cxn>
                  <a:cxn ang="0">
                    <a:pos x="81661" y="939105"/>
                  </a:cxn>
                  <a:cxn ang="0">
                    <a:pos x="81661" y="775783"/>
                  </a:cxn>
                  <a:cxn ang="0">
                    <a:pos x="310313" y="302147"/>
                  </a:cxn>
                  <a:cxn ang="0">
                    <a:pos x="783949" y="81661"/>
                  </a:cxn>
                  <a:cxn ang="0">
                    <a:pos x="783949" y="0"/>
                  </a:cxn>
                  <a:cxn ang="0">
                    <a:pos x="244984" y="244984"/>
                  </a:cxn>
                  <a:cxn ang="0">
                    <a:pos x="0" y="775783"/>
                  </a:cxn>
                  <a:cxn ang="0">
                    <a:pos x="81661" y="775783"/>
                  </a:cxn>
                  <a:cxn ang="0">
                    <a:pos x="1641393" y="939105"/>
                  </a:cxn>
                  <a:cxn ang="0">
                    <a:pos x="1420907" y="1412741"/>
                  </a:cxn>
                  <a:cxn ang="0">
                    <a:pos x="947271" y="1641393"/>
                  </a:cxn>
                  <a:cxn ang="0">
                    <a:pos x="947271" y="1723054"/>
                  </a:cxn>
                  <a:cxn ang="0">
                    <a:pos x="1478070" y="1469904"/>
                  </a:cxn>
                  <a:cxn ang="0">
                    <a:pos x="1723054" y="939105"/>
                  </a:cxn>
                  <a:cxn ang="0">
                    <a:pos x="1641393" y="939105"/>
                  </a:cxn>
                </a:cxnLst>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rgbClr val="484A5F">
                  <a:alpha val="100000"/>
                </a:srgbClr>
              </a:solidFill>
              <a:ln w="9525">
                <a:noFill/>
              </a:ln>
            </p:spPr>
            <p:txBody>
              <a:bodyPr/>
              <a:p>
                <a:endParaRPr lang="zh-CN" altLang="en-US"/>
              </a:p>
            </p:txBody>
          </p:sp>
          <p:grpSp>
            <p:nvGrpSpPr>
              <p:cNvPr id="36877" name="组合 18"/>
              <p:cNvGrpSpPr/>
              <p:nvPr/>
            </p:nvGrpSpPr>
            <p:grpSpPr>
              <a:xfrm>
                <a:off x="4140550" y="1864828"/>
                <a:ext cx="1657404" cy="1657404"/>
                <a:chOff x="4387438" y="2120860"/>
                <a:chExt cx="1657404" cy="1657404"/>
              </a:xfrm>
            </p:grpSpPr>
            <p:sp>
              <p:nvSpPr>
                <p:cNvPr id="36887" name="Freeform 6"/>
                <p:cNvSpPr/>
                <p:nvPr/>
              </p:nvSpPr>
              <p:spPr>
                <a:xfrm>
                  <a:off x="4387438" y="2120860"/>
                  <a:ext cx="1657404" cy="1657404"/>
                </a:xfrm>
                <a:custGeom>
                  <a:avLst/>
                  <a:gdLst/>
                  <a:ahLst/>
                  <a:cxnLst>
                    <a:cxn ang="0">
                      <a:pos x="775632" y="1657404"/>
                    </a:cxn>
                    <a:cxn ang="0">
                      <a:pos x="1053227" y="1061392"/>
                    </a:cxn>
                    <a:cxn ang="0">
                      <a:pos x="1657404" y="783797"/>
                    </a:cxn>
                    <a:cxn ang="0">
                      <a:pos x="1657404" y="0"/>
                    </a:cxn>
                    <a:cxn ang="0">
                      <a:pos x="628670" y="391898"/>
                    </a:cxn>
                    <a:cxn ang="0">
                      <a:pos x="326582" y="334747"/>
                    </a:cxn>
                    <a:cxn ang="0">
                      <a:pos x="391898" y="636835"/>
                    </a:cxn>
                    <a:cxn ang="0">
                      <a:pos x="0" y="1657404"/>
                    </a:cxn>
                    <a:cxn ang="0">
                      <a:pos x="775632" y="1657404"/>
                    </a:cxn>
                  </a:cxnLst>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rgbClr val="484A5F">
                    <a:alpha val="100000"/>
                  </a:srgbClr>
                </a:solidFill>
                <a:ln w="9525">
                  <a:noFill/>
                </a:ln>
              </p:spPr>
              <p:txBody>
                <a:bodyPr/>
                <a:p>
                  <a:endParaRPr lang="zh-CN" altLang="en-US"/>
                </a:p>
              </p:txBody>
            </p:sp>
            <p:grpSp>
              <p:nvGrpSpPr>
                <p:cNvPr id="49" name="组合 48"/>
                <p:cNvGrpSpPr/>
                <p:nvPr/>
              </p:nvGrpSpPr>
              <p:grpSpPr>
                <a:xfrm>
                  <a:off x="4925611" y="2813205"/>
                  <a:ext cx="470852" cy="214145"/>
                  <a:chOff x="8478838" y="1247776"/>
                  <a:chExt cx="1123950" cy="511175"/>
                </a:xfrm>
                <a:solidFill>
                  <a:schemeClr val="bg1"/>
                </a:solidFill>
              </p:grpSpPr>
              <p:sp>
                <p:nvSpPr>
                  <p:cNvPr id="50" name="Freeform 24"/>
                  <p:cNvSpPr/>
                  <p:nvPr/>
                </p:nvSpPr>
                <p:spPr bwMode="auto">
                  <a:xfrm>
                    <a:off x="8478838" y="1408113"/>
                    <a:ext cx="1123950" cy="269875"/>
                  </a:xfrm>
                  <a:custGeom>
                    <a:avLst/>
                    <a:gdLst>
                      <a:gd name="T0" fmla="*/ 0 w 182"/>
                      <a:gd name="T1" fmla="*/ 3 h 44"/>
                      <a:gd name="T2" fmla="*/ 1 w 182"/>
                      <a:gd name="T3" fmla="*/ 3 h 44"/>
                      <a:gd name="T4" fmla="*/ 153 w 182"/>
                      <a:gd name="T5" fmla="*/ 3 h 44"/>
                      <a:gd name="T6" fmla="*/ 182 w 182"/>
                      <a:gd name="T7" fmla="*/ 41 h 44"/>
                      <a:gd name="T8" fmla="*/ 182 w 182"/>
                      <a:gd name="T9" fmla="*/ 41 h 44"/>
                      <a:gd name="T10" fmla="*/ 182 w 182"/>
                      <a:gd name="T11" fmla="*/ 41 h 44"/>
                      <a:gd name="T12" fmla="*/ 170 w 182"/>
                      <a:gd name="T13" fmla="*/ 41 h 44"/>
                      <a:gd name="T14" fmla="*/ 150 w 182"/>
                      <a:gd name="T15" fmla="*/ 22 h 44"/>
                      <a:gd name="T16" fmla="*/ 130 w 182"/>
                      <a:gd name="T17" fmla="*/ 41 h 44"/>
                      <a:gd name="T18" fmla="*/ 65 w 182"/>
                      <a:gd name="T19" fmla="*/ 41 h 44"/>
                      <a:gd name="T20" fmla="*/ 45 w 182"/>
                      <a:gd name="T21" fmla="*/ 22 h 44"/>
                      <a:gd name="T22" fmla="*/ 26 w 182"/>
                      <a:gd name="T23" fmla="*/ 41 h 44"/>
                      <a:gd name="T24" fmla="*/ 22 w 182"/>
                      <a:gd name="T25" fmla="*/ 41 h 44"/>
                      <a:gd name="T26" fmla="*/ 0 w 182"/>
                      <a:gd name="T27" fmla="*/ 3 h 44"/>
                      <a:gd name="T28" fmla="*/ 0 w 182"/>
                      <a:gd name="T29" fmla="*/ 3 h 44"/>
                      <a:gd name="T30" fmla="*/ 0 w 182"/>
                      <a:gd name="T31"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44">
                        <a:moveTo>
                          <a:pt x="0" y="3"/>
                        </a:moveTo>
                        <a:cubicBezTo>
                          <a:pt x="1" y="3"/>
                          <a:pt x="1" y="3"/>
                          <a:pt x="1" y="3"/>
                        </a:cubicBezTo>
                        <a:cubicBezTo>
                          <a:pt x="153" y="3"/>
                          <a:pt x="153" y="3"/>
                          <a:pt x="153" y="3"/>
                        </a:cubicBezTo>
                        <a:cubicBezTo>
                          <a:pt x="153" y="3"/>
                          <a:pt x="182" y="0"/>
                          <a:pt x="182" y="41"/>
                        </a:cubicBezTo>
                        <a:cubicBezTo>
                          <a:pt x="182" y="41"/>
                          <a:pt x="182" y="41"/>
                          <a:pt x="182" y="41"/>
                        </a:cubicBezTo>
                        <a:cubicBezTo>
                          <a:pt x="182" y="41"/>
                          <a:pt x="182" y="41"/>
                          <a:pt x="182" y="41"/>
                        </a:cubicBezTo>
                        <a:cubicBezTo>
                          <a:pt x="170" y="41"/>
                          <a:pt x="170" y="41"/>
                          <a:pt x="170" y="41"/>
                        </a:cubicBezTo>
                        <a:cubicBezTo>
                          <a:pt x="170" y="30"/>
                          <a:pt x="161" y="22"/>
                          <a:pt x="150" y="22"/>
                        </a:cubicBezTo>
                        <a:cubicBezTo>
                          <a:pt x="139" y="22"/>
                          <a:pt x="131" y="30"/>
                          <a:pt x="130" y="41"/>
                        </a:cubicBezTo>
                        <a:cubicBezTo>
                          <a:pt x="65" y="41"/>
                          <a:pt x="65" y="41"/>
                          <a:pt x="65" y="41"/>
                        </a:cubicBezTo>
                        <a:cubicBezTo>
                          <a:pt x="65" y="30"/>
                          <a:pt x="56" y="22"/>
                          <a:pt x="45" y="22"/>
                        </a:cubicBezTo>
                        <a:cubicBezTo>
                          <a:pt x="35" y="22"/>
                          <a:pt x="26" y="30"/>
                          <a:pt x="26" y="41"/>
                        </a:cubicBezTo>
                        <a:cubicBezTo>
                          <a:pt x="22" y="41"/>
                          <a:pt x="22" y="41"/>
                          <a:pt x="22" y="41"/>
                        </a:cubicBezTo>
                        <a:cubicBezTo>
                          <a:pt x="22" y="41"/>
                          <a:pt x="0" y="44"/>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1" name="Freeform 26"/>
                  <p:cNvSpPr>
                    <a:spLocks noEditPoints="1"/>
                  </p:cNvSpPr>
                  <p:nvPr/>
                </p:nvSpPr>
                <p:spPr bwMode="auto">
                  <a:xfrm>
                    <a:off x="8553450" y="1247776"/>
                    <a:ext cx="833437" cy="227013"/>
                  </a:xfrm>
                  <a:custGeom>
                    <a:avLst/>
                    <a:gdLst>
                      <a:gd name="T0" fmla="*/ 6 w 135"/>
                      <a:gd name="T1" fmla="*/ 29 h 37"/>
                      <a:gd name="T2" fmla="*/ 57 w 135"/>
                      <a:gd name="T3" fmla="*/ 1 h 37"/>
                      <a:gd name="T4" fmla="*/ 68 w 135"/>
                      <a:gd name="T5" fmla="*/ 0 h 37"/>
                      <a:gd name="T6" fmla="*/ 78 w 135"/>
                      <a:gd name="T7" fmla="*/ 1 h 37"/>
                      <a:gd name="T8" fmla="*/ 129 w 135"/>
                      <a:gd name="T9" fmla="*/ 29 h 37"/>
                      <a:gd name="T10" fmla="*/ 135 w 135"/>
                      <a:gd name="T11" fmla="*/ 37 h 37"/>
                      <a:gd name="T12" fmla="*/ 0 w 135"/>
                      <a:gd name="T13" fmla="*/ 37 h 37"/>
                      <a:gd name="T14" fmla="*/ 6 w 135"/>
                      <a:gd name="T15" fmla="*/ 29 h 37"/>
                      <a:gd name="T16" fmla="*/ 77 w 135"/>
                      <a:gd name="T17" fmla="*/ 10 h 37"/>
                      <a:gd name="T18" fmla="*/ 68 w 135"/>
                      <a:gd name="T19" fmla="*/ 9 h 37"/>
                      <a:gd name="T20" fmla="*/ 58 w 135"/>
                      <a:gd name="T21" fmla="*/ 10 h 37"/>
                      <a:gd name="T22" fmla="*/ 20 w 135"/>
                      <a:gd name="T23" fmla="*/ 28 h 37"/>
                      <a:gd name="T24" fmla="*/ 115 w 135"/>
                      <a:gd name="T25" fmla="*/ 28 h 37"/>
                      <a:gd name="T26" fmla="*/ 77 w 135"/>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37">
                        <a:moveTo>
                          <a:pt x="6" y="29"/>
                        </a:moveTo>
                        <a:cubicBezTo>
                          <a:pt x="21" y="10"/>
                          <a:pt x="42" y="3"/>
                          <a:pt x="57" y="1"/>
                        </a:cubicBezTo>
                        <a:cubicBezTo>
                          <a:pt x="58" y="1"/>
                          <a:pt x="65" y="0"/>
                          <a:pt x="68" y="0"/>
                        </a:cubicBezTo>
                        <a:cubicBezTo>
                          <a:pt x="71" y="0"/>
                          <a:pt x="77" y="1"/>
                          <a:pt x="78" y="1"/>
                        </a:cubicBezTo>
                        <a:cubicBezTo>
                          <a:pt x="93" y="3"/>
                          <a:pt x="114" y="10"/>
                          <a:pt x="129" y="29"/>
                        </a:cubicBezTo>
                        <a:cubicBezTo>
                          <a:pt x="135" y="37"/>
                          <a:pt x="135" y="37"/>
                          <a:pt x="135" y="37"/>
                        </a:cubicBezTo>
                        <a:cubicBezTo>
                          <a:pt x="0" y="37"/>
                          <a:pt x="0" y="37"/>
                          <a:pt x="0" y="37"/>
                        </a:cubicBezTo>
                        <a:lnTo>
                          <a:pt x="6" y="29"/>
                        </a:lnTo>
                        <a:close/>
                        <a:moveTo>
                          <a:pt x="77" y="10"/>
                        </a:moveTo>
                        <a:cubicBezTo>
                          <a:pt x="75" y="10"/>
                          <a:pt x="70" y="9"/>
                          <a:pt x="68" y="9"/>
                        </a:cubicBezTo>
                        <a:cubicBezTo>
                          <a:pt x="66" y="9"/>
                          <a:pt x="60" y="10"/>
                          <a:pt x="58" y="10"/>
                        </a:cubicBezTo>
                        <a:cubicBezTo>
                          <a:pt x="47" y="12"/>
                          <a:pt x="32" y="16"/>
                          <a:pt x="20" y="28"/>
                        </a:cubicBezTo>
                        <a:cubicBezTo>
                          <a:pt x="115" y="28"/>
                          <a:pt x="115" y="28"/>
                          <a:pt x="115" y="28"/>
                        </a:cubicBezTo>
                        <a:cubicBezTo>
                          <a:pt x="103" y="16"/>
                          <a:pt x="88" y="12"/>
                          <a:pt x="7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2" name="Rectangle 27"/>
                  <p:cNvSpPr>
                    <a:spLocks noChangeArrowheads="1"/>
                  </p:cNvSpPr>
                  <p:nvPr/>
                </p:nvSpPr>
                <p:spPr bwMode="auto">
                  <a:xfrm>
                    <a:off x="8953500" y="1265238"/>
                    <a:ext cx="38100"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3" name="Freeform 28"/>
                  <p:cNvSpPr/>
                  <p:nvPr/>
                </p:nvSpPr>
                <p:spPr bwMode="auto">
                  <a:xfrm>
                    <a:off x="9521825" y="1536701"/>
                    <a:ext cx="80962" cy="61913"/>
                  </a:xfrm>
                  <a:custGeom>
                    <a:avLst/>
                    <a:gdLst>
                      <a:gd name="T0" fmla="*/ 5 w 13"/>
                      <a:gd name="T1" fmla="*/ 10 h 10"/>
                      <a:gd name="T2" fmla="*/ 0 w 13"/>
                      <a:gd name="T3" fmla="*/ 5 h 10"/>
                      <a:gd name="T4" fmla="*/ 5 w 13"/>
                      <a:gd name="T5" fmla="*/ 0 h 10"/>
                      <a:gd name="T6" fmla="*/ 10 w 13"/>
                      <a:gd name="T7" fmla="*/ 0 h 10"/>
                      <a:gd name="T8" fmla="*/ 13 w 13"/>
                      <a:gd name="T9" fmla="*/ 10 h 10"/>
                      <a:gd name="T10" fmla="*/ 5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5" y="10"/>
                        </a:moveTo>
                        <a:cubicBezTo>
                          <a:pt x="3" y="10"/>
                          <a:pt x="0" y="8"/>
                          <a:pt x="0" y="5"/>
                        </a:cubicBezTo>
                        <a:cubicBezTo>
                          <a:pt x="0" y="2"/>
                          <a:pt x="3" y="0"/>
                          <a:pt x="5" y="0"/>
                        </a:cubicBezTo>
                        <a:cubicBezTo>
                          <a:pt x="6" y="0"/>
                          <a:pt x="8" y="0"/>
                          <a:pt x="10" y="0"/>
                        </a:cubicBezTo>
                        <a:cubicBezTo>
                          <a:pt x="11" y="3"/>
                          <a:pt x="12" y="6"/>
                          <a:pt x="13" y="10"/>
                        </a:cubicBezTo>
                        <a:cubicBezTo>
                          <a:pt x="11" y="10"/>
                          <a:pt x="6"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4" name="Oval 29"/>
                  <p:cNvSpPr>
                    <a:spLocks noChangeArrowheads="1"/>
                  </p:cNvSpPr>
                  <p:nvPr/>
                </p:nvSpPr>
                <p:spPr bwMode="auto">
                  <a:xfrm>
                    <a:off x="8664575" y="1566863"/>
                    <a:ext cx="190500" cy="192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5" name="Oval 30"/>
                  <p:cNvSpPr>
                    <a:spLocks noChangeArrowheads="1"/>
                  </p:cNvSpPr>
                  <p:nvPr/>
                </p:nvSpPr>
                <p:spPr bwMode="auto">
                  <a:xfrm>
                    <a:off x="9312275" y="1566863"/>
                    <a:ext cx="185737" cy="192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6" name="Freeform 31"/>
                  <p:cNvSpPr/>
                  <p:nvPr/>
                </p:nvSpPr>
                <p:spPr bwMode="auto">
                  <a:xfrm>
                    <a:off x="9361488" y="1616076"/>
                    <a:ext cx="93662" cy="93663"/>
                  </a:xfrm>
                  <a:custGeom>
                    <a:avLst/>
                    <a:gdLst>
                      <a:gd name="T0" fmla="*/ 0 w 15"/>
                      <a:gd name="T1" fmla="*/ 8 h 15"/>
                      <a:gd name="T2" fmla="*/ 7 w 15"/>
                      <a:gd name="T3" fmla="*/ 15 h 15"/>
                      <a:gd name="T4" fmla="*/ 15 w 15"/>
                      <a:gd name="T5" fmla="*/ 7 h 15"/>
                      <a:gd name="T6" fmla="*/ 7 w 15"/>
                      <a:gd name="T7" fmla="*/ 0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cubicBezTo>
                          <a:pt x="0" y="12"/>
                          <a:pt x="3" y="15"/>
                          <a:pt x="7" y="15"/>
                        </a:cubicBezTo>
                        <a:cubicBezTo>
                          <a:pt x="11" y="15"/>
                          <a:pt x="15" y="12"/>
                          <a:pt x="15" y="7"/>
                        </a:cubicBezTo>
                        <a:cubicBezTo>
                          <a:pt x="15" y="3"/>
                          <a:pt x="11" y="0"/>
                          <a:pt x="7" y="0"/>
                        </a:cubicBezTo>
                        <a:cubicBezTo>
                          <a:pt x="3" y="0"/>
                          <a:pt x="0" y="3"/>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7" name="Oval 32"/>
                  <p:cNvSpPr>
                    <a:spLocks noChangeArrowheads="1"/>
                  </p:cNvSpPr>
                  <p:nvPr/>
                </p:nvSpPr>
                <p:spPr bwMode="auto">
                  <a:xfrm>
                    <a:off x="8713788" y="1616076"/>
                    <a:ext cx="92075"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grpSp>
            <p:nvGrpSpPr>
              <p:cNvPr id="36878" name="组合 19"/>
              <p:cNvGrpSpPr/>
              <p:nvPr/>
            </p:nvGrpSpPr>
            <p:grpSpPr>
              <a:xfrm>
                <a:off x="5961541" y="1864828"/>
                <a:ext cx="1649870" cy="1657404"/>
                <a:chOff x="6208429" y="2120860"/>
                <a:chExt cx="1649870" cy="1657404"/>
              </a:xfrm>
            </p:grpSpPr>
            <p:sp>
              <p:nvSpPr>
                <p:cNvPr id="36885" name="Freeform 8"/>
                <p:cNvSpPr/>
                <p:nvPr/>
              </p:nvSpPr>
              <p:spPr>
                <a:xfrm>
                  <a:off x="6208429" y="2120860"/>
                  <a:ext cx="1649870" cy="1657404"/>
                </a:xfrm>
                <a:custGeom>
                  <a:avLst/>
                  <a:gdLst/>
                  <a:ahLst/>
                  <a:cxnLst>
                    <a:cxn ang="0">
                      <a:pos x="1037295" y="408228"/>
                    </a:cxn>
                    <a:cxn ang="0">
                      <a:pos x="0" y="0"/>
                    </a:cxn>
                    <a:cxn ang="0">
                      <a:pos x="0" y="783797"/>
                    </a:cxn>
                    <a:cxn ang="0">
                      <a:pos x="596240" y="1061392"/>
                    </a:cxn>
                    <a:cxn ang="0">
                      <a:pos x="873941" y="1657404"/>
                    </a:cxn>
                    <a:cxn ang="0">
                      <a:pos x="1649870" y="1657404"/>
                    </a:cxn>
                    <a:cxn ang="0">
                      <a:pos x="1274157" y="645000"/>
                    </a:cxn>
                    <a:cxn ang="0">
                      <a:pos x="1331331" y="342911"/>
                    </a:cxn>
                    <a:cxn ang="0">
                      <a:pos x="1037295" y="408228"/>
                    </a:cxn>
                  </a:cxnLst>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rgbClr val="484A5F">
                    <a:alpha val="100000"/>
                  </a:srgbClr>
                </a:solidFill>
                <a:ln w="9525">
                  <a:noFill/>
                </a:ln>
              </p:spPr>
              <p:txBody>
                <a:bodyPr/>
                <a:p>
                  <a:endParaRPr lang="zh-CN" altLang="en-US"/>
                </a:p>
              </p:txBody>
            </p:sp>
            <p:grpSp>
              <p:nvGrpSpPr>
                <p:cNvPr id="45" name="组合 44"/>
                <p:cNvGrpSpPr/>
                <p:nvPr/>
              </p:nvGrpSpPr>
              <p:grpSpPr>
                <a:xfrm>
                  <a:off x="6880308" y="2735313"/>
                  <a:ext cx="374991" cy="377531"/>
                  <a:chOff x="10121900" y="1050926"/>
                  <a:chExt cx="703262" cy="708025"/>
                </a:xfrm>
                <a:solidFill>
                  <a:schemeClr val="bg1"/>
                </a:solidFill>
              </p:grpSpPr>
              <p:sp>
                <p:nvSpPr>
                  <p:cNvPr id="46" name="Freeform 44"/>
                  <p:cNvSpPr/>
                  <p:nvPr/>
                </p:nvSpPr>
                <p:spPr bwMode="auto">
                  <a:xfrm>
                    <a:off x="10331450" y="1068388"/>
                    <a:ext cx="493712" cy="690563"/>
                  </a:xfrm>
                  <a:custGeom>
                    <a:avLst/>
                    <a:gdLst>
                      <a:gd name="T0" fmla="*/ 60 w 80"/>
                      <a:gd name="T1" fmla="*/ 27 h 112"/>
                      <a:gd name="T2" fmla="*/ 63 w 80"/>
                      <a:gd name="T3" fmla="*/ 43 h 112"/>
                      <a:gd name="T4" fmla="*/ 66 w 80"/>
                      <a:gd name="T5" fmla="*/ 39 h 112"/>
                      <a:gd name="T6" fmla="*/ 72 w 80"/>
                      <a:gd name="T7" fmla="*/ 44 h 112"/>
                      <a:gd name="T8" fmla="*/ 64 w 80"/>
                      <a:gd name="T9" fmla="*/ 52 h 112"/>
                      <a:gd name="T10" fmla="*/ 66 w 80"/>
                      <a:gd name="T11" fmla="*/ 65 h 112"/>
                      <a:gd name="T12" fmla="*/ 70 w 80"/>
                      <a:gd name="T13" fmla="*/ 61 h 112"/>
                      <a:gd name="T14" fmla="*/ 75 w 80"/>
                      <a:gd name="T15" fmla="*/ 66 h 112"/>
                      <a:gd name="T16" fmla="*/ 68 w 80"/>
                      <a:gd name="T17" fmla="*/ 74 h 112"/>
                      <a:gd name="T18" fmla="*/ 73 w 80"/>
                      <a:gd name="T19" fmla="*/ 108 h 112"/>
                      <a:gd name="T20" fmla="*/ 70 w 80"/>
                      <a:gd name="T21" fmla="*/ 112 h 112"/>
                      <a:gd name="T22" fmla="*/ 38 w 80"/>
                      <a:gd name="T23" fmla="*/ 51 h 112"/>
                      <a:gd name="T24" fmla="*/ 11 w 80"/>
                      <a:gd name="T25" fmla="*/ 80 h 112"/>
                      <a:gd name="T26" fmla="*/ 17 w 80"/>
                      <a:gd name="T27" fmla="*/ 104 h 112"/>
                      <a:gd name="T28" fmla="*/ 12 w 80"/>
                      <a:gd name="T29" fmla="*/ 110 h 112"/>
                      <a:gd name="T30" fmla="*/ 0 w 80"/>
                      <a:gd name="T31" fmla="*/ 86 h 112"/>
                      <a:gd name="T32" fmla="*/ 45 w 80"/>
                      <a:gd name="T33" fmla="*/ 30 h 112"/>
                      <a:gd name="T34" fmla="*/ 76 w 80"/>
                      <a:gd name="T35" fmla="*/ 0 h 112"/>
                      <a:gd name="T36" fmla="*/ 60 w 80"/>
                      <a:gd name="T37" fmla="*/ 2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112">
                        <a:moveTo>
                          <a:pt x="60" y="27"/>
                        </a:moveTo>
                        <a:cubicBezTo>
                          <a:pt x="63" y="43"/>
                          <a:pt x="63" y="43"/>
                          <a:pt x="63" y="43"/>
                        </a:cubicBezTo>
                        <a:cubicBezTo>
                          <a:pt x="66" y="39"/>
                          <a:pt x="66" y="39"/>
                          <a:pt x="66" y="39"/>
                        </a:cubicBezTo>
                        <a:cubicBezTo>
                          <a:pt x="72" y="44"/>
                          <a:pt x="72" y="44"/>
                          <a:pt x="72" y="44"/>
                        </a:cubicBezTo>
                        <a:cubicBezTo>
                          <a:pt x="64" y="52"/>
                          <a:pt x="64" y="52"/>
                          <a:pt x="64" y="52"/>
                        </a:cubicBezTo>
                        <a:cubicBezTo>
                          <a:pt x="66" y="65"/>
                          <a:pt x="66" y="65"/>
                          <a:pt x="66" y="65"/>
                        </a:cubicBezTo>
                        <a:cubicBezTo>
                          <a:pt x="70" y="61"/>
                          <a:pt x="70" y="61"/>
                          <a:pt x="70" y="61"/>
                        </a:cubicBezTo>
                        <a:cubicBezTo>
                          <a:pt x="75" y="66"/>
                          <a:pt x="75" y="66"/>
                          <a:pt x="75" y="66"/>
                        </a:cubicBezTo>
                        <a:cubicBezTo>
                          <a:pt x="68" y="74"/>
                          <a:pt x="68" y="74"/>
                          <a:pt x="68" y="74"/>
                        </a:cubicBezTo>
                        <a:cubicBezTo>
                          <a:pt x="73" y="108"/>
                          <a:pt x="73" y="108"/>
                          <a:pt x="73" y="108"/>
                        </a:cubicBezTo>
                        <a:cubicBezTo>
                          <a:pt x="70" y="112"/>
                          <a:pt x="70" y="112"/>
                          <a:pt x="70" y="112"/>
                        </a:cubicBezTo>
                        <a:cubicBezTo>
                          <a:pt x="38" y="51"/>
                          <a:pt x="38" y="51"/>
                          <a:pt x="38" y="51"/>
                        </a:cubicBezTo>
                        <a:cubicBezTo>
                          <a:pt x="11" y="80"/>
                          <a:pt x="11" y="80"/>
                          <a:pt x="11" y="80"/>
                        </a:cubicBezTo>
                        <a:cubicBezTo>
                          <a:pt x="17" y="104"/>
                          <a:pt x="17" y="104"/>
                          <a:pt x="17" y="104"/>
                        </a:cubicBezTo>
                        <a:cubicBezTo>
                          <a:pt x="12" y="110"/>
                          <a:pt x="12" y="110"/>
                          <a:pt x="12" y="110"/>
                        </a:cubicBezTo>
                        <a:cubicBezTo>
                          <a:pt x="0" y="86"/>
                          <a:pt x="0" y="86"/>
                          <a:pt x="0" y="86"/>
                        </a:cubicBezTo>
                        <a:cubicBezTo>
                          <a:pt x="45" y="30"/>
                          <a:pt x="45" y="30"/>
                          <a:pt x="45" y="30"/>
                        </a:cubicBezTo>
                        <a:cubicBezTo>
                          <a:pt x="76" y="0"/>
                          <a:pt x="76" y="0"/>
                          <a:pt x="76" y="0"/>
                        </a:cubicBezTo>
                        <a:cubicBezTo>
                          <a:pt x="76" y="0"/>
                          <a:pt x="80" y="5"/>
                          <a:pt x="6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7" name="Freeform 45"/>
                  <p:cNvSpPr/>
                  <p:nvPr/>
                </p:nvSpPr>
                <p:spPr bwMode="auto">
                  <a:xfrm>
                    <a:off x="10121900" y="1050926"/>
                    <a:ext cx="677862" cy="547688"/>
                  </a:xfrm>
                  <a:custGeom>
                    <a:avLst/>
                    <a:gdLst>
                      <a:gd name="T0" fmla="*/ 85 w 110"/>
                      <a:gd name="T1" fmla="*/ 22 h 89"/>
                      <a:gd name="T2" fmla="*/ 69 w 110"/>
                      <a:gd name="T3" fmla="*/ 22 h 89"/>
                      <a:gd name="T4" fmla="*/ 73 w 110"/>
                      <a:gd name="T5" fmla="*/ 18 h 89"/>
                      <a:gd name="T6" fmla="*/ 67 w 110"/>
                      <a:gd name="T7" fmla="*/ 13 h 89"/>
                      <a:gd name="T8" fmla="*/ 60 w 110"/>
                      <a:gd name="T9" fmla="*/ 22 h 89"/>
                      <a:gd name="T10" fmla="*/ 47 w 110"/>
                      <a:gd name="T11" fmla="*/ 21 h 89"/>
                      <a:gd name="T12" fmla="*/ 50 w 110"/>
                      <a:gd name="T13" fmla="*/ 17 h 89"/>
                      <a:gd name="T14" fmla="*/ 45 w 110"/>
                      <a:gd name="T15" fmla="*/ 13 h 89"/>
                      <a:gd name="T16" fmla="*/ 38 w 110"/>
                      <a:gd name="T17" fmla="*/ 21 h 89"/>
                      <a:gd name="T18" fmla="*/ 4 w 110"/>
                      <a:gd name="T19" fmla="*/ 20 h 89"/>
                      <a:gd name="T20" fmla="*/ 0 w 110"/>
                      <a:gd name="T21" fmla="*/ 24 h 89"/>
                      <a:gd name="T22" fmla="*/ 64 w 110"/>
                      <a:gd name="T23" fmla="*/ 47 h 89"/>
                      <a:gd name="T24" fmla="*/ 39 w 110"/>
                      <a:gd name="T25" fmla="*/ 78 h 89"/>
                      <a:gd name="T26" fmla="*/ 15 w 110"/>
                      <a:gd name="T27" fmla="*/ 75 h 89"/>
                      <a:gd name="T28" fmla="*/ 10 w 110"/>
                      <a:gd name="T29" fmla="*/ 81 h 89"/>
                      <a:gd name="T30" fmla="*/ 34 w 110"/>
                      <a:gd name="T31" fmla="*/ 89 h 89"/>
                      <a:gd name="T32" fmla="*/ 110 w 110"/>
                      <a:gd name="T33" fmla="*/ 3 h 89"/>
                      <a:gd name="T34" fmla="*/ 85 w 110"/>
                      <a:gd name="T35"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9">
                        <a:moveTo>
                          <a:pt x="85" y="22"/>
                        </a:moveTo>
                        <a:cubicBezTo>
                          <a:pt x="69" y="22"/>
                          <a:pt x="69" y="22"/>
                          <a:pt x="69" y="22"/>
                        </a:cubicBezTo>
                        <a:cubicBezTo>
                          <a:pt x="73" y="18"/>
                          <a:pt x="73" y="18"/>
                          <a:pt x="73" y="18"/>
                        </a:cubicBezTo>
                        <a:cubicBezTo>
                          <a:pt x="67" y="13"/>
                          <a:pt x="67" y="13"/>
                          <a:pt x="67" y="13"/>
                        </a:cubicBezTo>
                        <a:cubicBezTo>
                          <a:pt x="60" y="22"/>
                          <a:pt x="60" y="22"/>
                          <a:pt x="60" y="22"/>
                        </a:cubicBezTo>
                        <a:cubicBezTo>
                          <a:pt x="47" y="21"/>
                          <a:pt x="47" y="21"/>
                          <a:pt x="47" y="21"/>
                        </a:cubicBezTo>
                        <a:cubicBezTo>
                          <a:pt x="50" y="17"/>
                          <a:pt x="50" y="17"/>
                          <a:pt x="50" y="17"/>
                        </a:cubicBezTo>
                        <a:cubicBezTo>
                          <a:pt x="45" y="13"/>
                          <a:pt x="45" y="13"/>
                          <a:pt x="45" y="13"/>
                        </a:cubicBezTo>
                        <a:cubicBezTo>
                          <a:pt x="38" y="21"/>
                          <a:pt x="38" y="21"/>
                          <a:pt x="38" y="21"/>
                        </a:cubicBezTo>
                        <a:cubicBezTo>
                          <a:pt x="4" y="20"/>
                          <a:pt x="4" y="20"/>
                          <a:pt x="4" y="20"/>
                        </a:cubicBezTo>
                        <a:cubicBezTo>
                          <a:pt x="0" y="24"/>
                          <a:pt x="0" y="24"/>
                          <a:pt x="0" y="24"/>
                        </a:cubicBezTo>
                        <a:cubicBezTo>
                          <a:pt x="64" y="47"/>
                          <a:pt x="64" y="47"/>
                          <a:pt x="64" y="47"/>
                        </a:cubicBezTo>
                        <a:cubicBezTo>
                          <a:pt x="39" y="78"/>
                          <a:pt x="39" y="78"/>
                          <a:pt x="39" y="78"/>
                        </a:cubicBezTo>
                        <a:cubicBezTo>
                          <a:pt x="15" y="75"/>
                          <a:pt x="15" y="75"/>
                          <a:pt x="15" y="75"/>
                        </a:cubicBezTo>
                        <a:cubicBezTo>
                          <a:pt x="10" y="81"/>
                          <a:pt x="10" y="81"/>
                          <a:pt x="10" y="81"/>
                        </a:cubicBezTo>
                        <a:cubicBezTo>
                          <a:pt x="34" y="89"/>
                          <a:pt x="34" y="89"/>
                          <a:pt x="34" y="89"/>
                        </a:cubicBezTo>
                        <a:cubicBezTo>
                          <a:pt x="110" y="3"/>
                          <a:pt x="110" y="3"/>
                          <a:pt x="110" y="3"/>
                        </a:cubicBezTo>
                        <a:cubicBezTo>
                          <a:pt x="110" y="3"/>
                          <a:pt x="105" y="0"/>
                          <a:pt x="8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grpSp>
            <p:nvGrpSpPr>
              <p:cNvPr id="36879" name="组合 20"/>
              <p:cNvGrpSpPr/>
              <p:nvPr/>
            </p:nvGrpSpPr>
            <p:grpSpPr>
              <a:xfrm>
                <a:off x="4140550" y="3685819"/>
                <a:ext cx="1657404" cy="1657404"/>
                <a:chOff x="4387438" y="3941851"/>
                <a:chExt cx="1657404" cy="1657404"/>
              </a:xfrm>
            </p:grpSpPr>
            <p:sp>
              <p:nvSpPr>
                <p:cNvPr id="36883" name="Freeform 7"/>
                <p:cNvSpPr/>
                <p:nvPr/>
              </p:nvSpPr>
              <p:spPr>
                <a:xfrm>
                  <a:off x="4387438" y="3941851"/>
                  <a:ext cx="1657404" cy="1657404"/>
                </a:xfrm>
                <a:custGeom>
                  <a:avLst/>
                  <a:gdLst/>
                  <a:ahLst/>
                  <a:cxnLst>
                    <a:cxn ang="0">
                      <a:pos x="1657404" y="881772"/>
                    </a:cxn>
                    <a:cxn ang="0">
                      <a:pos x="1053227" y="604177"/>
                    </a:cxn>
                    <a:cxn ang="0">
                      <a:pos x="775632" y="0"/>
                    </a:cxn>
                    <a:cxn ang="0">
                      <a:pos x="0" y="0"/>
                    </a:cxn>
                    <a:cxn ang="0">
                      <a:pos x="391898" y="1028734"/>
                    </a:cxn>
                    <a:cxn ang="0">
                      <a:pos x="326582" y="1322657"/>
                    </a:cxn>
                    <a:cxn ang="0">
                      <a:pos x="628670" y="1265506"/>
                    </a:cxn>
                    <a:cxn ang="0">
                      <a:pos x="1657404" y="1657404"/>
                    </a:cxn>
                    <a:cxn ang="0">
                      <a:pos x="1657404" y="881772"/>
                    </a:cxn>
                  </a:cxnLst>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rgbClr val="484A5F">
                    <a:alpha val="100000"/>
                  </a:srgbClr>
                </a:solidFill>
                <a:ln w="9525">
                  <a:noFill/>
                </a:ln>
              </p:spPr>
              <p:txBody>
                <a:bodyPr/>
                <a:p>
                  <a:endParaRPr lang="zh-CN" altLang="en-US"/>
                </a:p>
              </p:txBody>
            </p:sp>
            <p:grpSp>
              <p:nvGrpSpPr>
                <p:cNvPr id="34" name="组合 33"/>
                <p:cNvGrpSpPr/>
                <p:nvPr/>
              </p:nvGrpSpPr>
              <p:grpSpPr>
                <a:xfrm>
                  <a:off x="4915629" y="4578813"/>
                  <a:ext cx="513310" cy="322652"/>
                  <a:chOff x="8491538" y="3690938"/>
                  <a:chExt cx="1000124" cy="628650"/>
                </a:xfrm>
                <a:solidFill>
                  <a:schemeClr val="bg1"/>
                </a:solidFill>
              </p:grpSpPr>
              <p:sp>
                <p:nvSpPr>
                  <p:cNvPr id="35" name="Freeform 57"/>
                  <p:cNvSpPr>
                    <a:spLocks noEditPoints="1"/>
                  </p:cNvSpPr>
                  <p:nvPr/>
                </p:nvSpPr>
                <p:spPr bwMode="auto">
                  <a:xfrm>
                    <a:off x="8491538" y="3925888"/>
                    <a:ext cx="395287" cy="393700"/>
                  </a:xfrm>
                  <a:custGeom>
                    <a:avLst/>
                    <a:gdLst>
                      <a:gd name="T0" fmla="*/ 32 w 64"/>
                      <a:gd name="T1" fmla="*/ 0 h 64"/>
                      <a:gd name="T2" fmla="*/ 0 w 64"/>
                      <a:gd name="T3" fmla="*/ 32 h 64"/>
                      <a:gd name="T4" fmla="*/ 33 w 64"/>
                      <a:gd name="T5" fmla="*/ 64 h 64"/>
                      <a:gd name="T6" fmla="*/ 64 w 64"/>
                      <a:gd name="T7" fmla="*/ 32 h 64"/>
                      <a:gd name="T8" fmla="*/ 32 w 64"/>
                      <a:gd name="T9" fmla="*/ 0 h 64"/>
                      <a:gd name="T10" fmla="*/ 33 w 64"/>
                      <a:gd name="T11" fmla="*/ 56 h 64"/>
                      <a:gd name="T12" fmla="*/ 9 w 64"/>
                      <a:gd name="T13" fmla="*/ 32 h 64"/>
                      <a:gd name="T14" fmla="*/ 32 w 64"/>
                      <a:gd name="T15" fmla="*/ 9 h 64"/>
                      <a:gd name="T16" fmla="*/ 56 w 64"/>
                      <a:gd name="T17" fmla="*/ 33 h 64"/>
                      <a:gd name="T18" fmla="*/ 33 w 64"/>
                      <a:gd name="T1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5"/>
                          <a:pt x="0" y="32"/>
                        </a:cubicBezTo>
                        <a:cubicBezTo>
                          <a:pt x="1" y="50"/>
                          <a:pt x="15" y="64"/>
                          <a:pt x="33" y="64"/>
                        </a:cubicBezTo>
                        <a:cubicBezTo>
                          <a:pt x="50" y="64"/>
                          <a:pt x="64" y="50"/>
                          <a:pt x="64" y="32"/>
                        </a:cubicBezTo>
                        <a:cubicBezTo>
                          <a:pt x="64" y="14"/>
                          <a:pt x="50" y="0"/>
                          <a:pt x="32" y="0"/>
                        </a:cubicBezTo>
                        <a:close/>
                        <a:moveTo>
                          <a:pt x="33" y="56"/>
                        </a:moveTo>
                        <a:cubicBezTo>
                          <a:pt x="20" y="56"/>
                          <a:pt x="9" y="45"/>
                          <a:pt x="9" y="32"/>
                        </a:cubicBezTo>
                        <a:cubicBezTo>
                          <a:pt x="8" y="19"/>
                          <a:pt x="19" y="9"/>
                          <a:pt x="32" y="9"/>
                        </a:cubicBezTo>
                        <a:cubicBezTo>
                          <a:pt x="45" y="9"/>
                          <a:pt x="56" y="20"/>
                          <a:pt x="56" y="33"/>
                        </a:cubicBezTo>
                        <a:cubicBezTo>
                          <a:pt x="56" y="45"/>
                          <a:pt x="46" y="56"/>
                          <a:pt x="33"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6" name="Freeform 58"/>
                  <p:cNvSpPr>
                    <a:spLocks noEditPoints="1"/>
                  </p:cNvSpPr>
                  <p:nvPr/>
                </p:nvSpPr>
                <p:spPr bwMode="auto">
                  <a:xfrm>
                    <a:off x="9096375" y="3919538"/>
                    <a:ext cx="395287" cy="400050"/>
                  </a:xfrm>
                  <a:custGeom>
                    <a:avLst/>
                    <a:gdLst>
                      <a:gd name="T0" fmla="*/ 32 w 64"/>
                      <a:gd name="T1" fmla="*/ 0 h 65"/>
                      <a:gd name="T2" fmla="*/ 0 w 64"/>
                      <a:gd name="T3" fmla="*/ 33 h 65"/>
                      <a:gd name="T4" fmla="*/ 32 w 64"/>
                      <a:gd name="T5" fmla="*/ 64 h 65"/>
                      <a:gd name="T6" fmla="*/ 64 w 64"/>
                      <a:gd name="T7" fmla="*/ 32 h 65"/>
                      <a:gd name="T8" fmla="*/ 32 w 64"/>
                      <a:gd name="T9" fmla="*/ 0 h 65"/>
                      <a:gd name="T10" fmla="*/ 32 w 64"/>
                      <a:gd name="T11" fmla="*/ 56 h 65"/>
                      <a:gd name="T12" fmla="*/ 8 w 64"/>
                      <a:gd name="T13" fmla="*/ 32 h 65"/>
                      <a:gd name="T14" fmla="*/ 32 w 64"/>
                      <a:gd name="T15" fmla="*/ 9 h 65"/>
                      <a:gd name="T16" fmla="*/ 55 w 64"/>
                      <a:gd name="T17" fmla="*/ 33 h 65"/>
                      <a:gd name="T18" fmla="*/ 32 w 64"/>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5">
                        <a:moveTo>
                          <a:pt x="32" y="0"/>
                        </a:moveTo>
                        <a:cubicBezTo>
                          <a:pt x="14" y="1"/>
                          <a:pt x="0" y="15"/>
                          <a:pt x="0" y="33"/>
                        </a:cubicBezTo>
                        <a:cubicBezTo>
                          <a:pt x="0" y="50"/>
                          <a:pt x="14" y="65"/>
                          <a:pt x="32" y="64"/>
                        </a:cubicBezTo>
                        <a:cubicBezTo>
                          <a:pt x="50" y="64"/>
                          <a:pt x="64" y="50"/>
                          <a:pt x="64" y="32"/>
                        </a:cubicBezTo>
                        <a:cubicBezTo>
                          <a:pt x="64" y="15"/>
                          <a:pt x="49" y="0"/>
                          <a:pt x="32" y="0"/>
                        </a:cubicBezTo>
                        <a:close/>
                        <a:moveTo>
                          <a:pt x="32" y="56"/>
                        </a:moveTo>
                        <a:cubicBezTo>
                          <a:pt x="19" y="56"/>
                          <a:pt x="8" y="46"/>
                          <a:pt x="8" y="32"/>
                        </a:cubicBezTo>
                        <a:cubicBezTo>
                          <a:pt x="8" y="19"/>
                          <a:pt x="19" y="9"/>
                          <a:pt x="32" y="9"/>
                        </a:cubicBezTo>
                        <a:cubicBezTo>
                          <a:pt x="44" y="10"/>
                          <a:pt x="55" y="20"/>
                          <a:pt x="55" y="33"/>
                        </a:cubicBezTo>
                        <a:cubicBezTo>
                          <a:pt x="56" y="46"/>
                          <a:pt x="45" y="56"/>
                          <a:pt x="3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7" name="Freeform 59"/>
                  <p:cNvSpPr/>
                  <p:nvPr/>
                </p:nvSpPr>
                <p:spPr bwMode="auto">
                  <a:xfrm>
                    <a:off x="9059863" y="3716338"/>
                    <a:ext cx="239712" cy="393700"/>
                  </a:xfrm>
                  <a:custGeom>
                    <a:avLst/>
                    <a:gdLst>
                      <a:gd name="T0" fmla="*/ 151 w 151"/>
                      <a:gd name="T1" fmla="*/ 244 h 248"/>
                      <a:gd name="T2" fmla="*/ 62 w 151"/>
                      <a:gd name="T3" fmla="*/ 0 h 248"/>
                      <a:gd name="T4" fmla="*/ 3 w 151"/>
                      <a:gd name="T5" fmla="*/ 0 h 248"/>
                      <a:gd name="T6" fmla="*/ 0 w 151"/>
                      <a:gd name="T7" fmla="*/ 15 h 248"/>
                      <a:gd name="T8" fmla="*/ 46 w 151"/>
                      <a:gd name="T9" fmla="*/ 19 h 248"/>
                      <a:gd name="T10" fmla="*/ 140 w 151"/>
                      <a:gd name="T11" fmla="*/ 248 h 248"/>
                      <a:gd name="T12" fmla="*/ 151 w 151"/>
                      <a:gd name="T13" fmla="*/ 244 h 248"/>
                    </a:gdLst>
                    <a:ahLst/>
                    <a:cxnLst>
                      <a:cxn ang="0">
                        <a:pos x="T0" y="T1"/>
                      </a:cxn>
                      <a:cxn ang="0">
                        <a:pos x="T2" y="T3"/>
                      </a:cxn>
                      <a:cxn ang="0">
                        <a:pos x="T4" y="T5"/>
                      </a:cxn>
                      <a:cxn ang="0">
                        <a:pos x="T6" y="T7"/>
                      </a:cxn>
                      <a:cxn ang="0">
                        <a:pos x="T8" y="T9"/>
                      </a:cxn>
                      <a:cxn ang="0">
                        <a:pos x="T10" y="T11"/>
                      </a:cxn>
                      <a:cxn ang="0">
                        <a:pos x="T12" y="T13"/>
                      </a:cxn>
                    </a:cxnLst>
                    <a:rect l="0" t="0" r="r" b="b"/>
                    <a:pathLst>
                      <a:path w="151" h="248">
                        <a:moveTo>
                          <a:pt x="151" y="244"/>
                        </a:moveTo>
                        <a:lnTo>
                          <a:pt x="62" y="0"/>
                        </a:lnTo>
                        <a:lnTo>
                          <a:pt x="3" y="0"/>
                        </a:lnTo>
                        <a:lnTo>
                          <a:pt x="0" y="15"/>
                        </a:lnTo>
                        <a:lnTo>
                          <a:pt x="46" y="19"/>
                        </a:lnTo>
                        <a:lnTo>
                          <a:pt x="140" y="248"/>
                        </a:lnTo>
                        <a:lnTo>
                          <a:pt x="151"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8" name="Freeform 60"/>
                  <p:cNvSpPr>
                    <a:spLocks noEditPoints="1"/>
                  </p:cNvSpPr>
                  <p:nvPr/>
                </p:nvSpPr>
                <p:spPr bwMode="auto">
                  <a:xfrm>
                    <a:off x="8682038" y="3740151"/>
                    <a:ext cx="512762" cy="461963"/>
                  </a:xfrm>
                  <a:custGeom>
                    <a:avLst/>
                    <a:gdLst>
                      <a:gd name="T0" fmla="*/ 81 w 83"/>
                      <a:gd name="T1" fmla="*/ 15 h 75"/>
                      <a:gd name="T2" fmla="*/ 27 w 83"/>
                      <a:gd name="T3" fmla="*/ 15 h 75"/>
                      <a:gd name="T4" fmla="*/ 21 w 83"/>
                      <a:gd name="T5" fmla="*/ 0 h 75"/>
                      <a:gd name="T6" fmla="*/ 18 w 83"/>
                      <a:gd name="T7" fmla="*/ 5 h 75"/>
                      <a:gd name="T8" fmla="*/ 23 w 83"/>
                      <a:gd name="T9" fmla="*/ 17 h 75"/>
                      <a:gd name="T10" fmla="*/ 0 w 83"/>
                      <a:gd name="T11" fmla="*/ 58 h 75"/>
                      <a:gd name="T12" fmla="*/ 3 w 83"/>
                      <a:gd name="T13" fmla="*/ 62 h 75"/>
                      <a:gd name="T14" fmla="*/ 4 w 83"/>
                      <a:gd name="T15" fmla="*/ 60 h 75"/>
                      <a:gd name="T16" fmla="*/ 5 w 83"/>
                      <a:gd name="T17" fmla="*/ 64 h 75"/>
                      <a:gd name="T18" fmla="*/ 45 w 83"/>
                      <a:gd name="T19" fmla="*/ 69 h 75"/>
                      <a:gd name="T20" fmla="*/ 59 w 83"/>
                      <a:gd name="T21" fmla="*/ 68 h 75"/>
                      <a:gd name="T22" fmla="*/ 57 w 83"/>
                      <a:gd name="T23" fmla="*/ 57 h 75"/>
                      <a:gd name="T24" fmla="*/ 77 w 83"/>
                      <a:gd name="T25" fmla="*/ 27 h 75"/>
                      <a:gd name="T26" fmla="*/ 83 w 83"/>
                      <a:gd name="T27" fmla="*/ 20 h 75"/>
                      <a:gd name="T28" fmla="*/ 81 w 83"/>
                      <a:gd name="T29" fmla="*/ 15 h 75"/>
                      <a:gd name="T30" fmla="*/ 5 w 83"/>
                      <a:gd name="T31" fmla="*/ 59 h 75"/>
                      <a:gd name="T32" fmla="*/ 27 w 83"/>
                      <a:gd name="T33" fmla="*/ 21 h 75"/>
                      <a:gd name="T34" fmla="*/ 44 w 83"/>
                      <a:gd name="T35" fmla="*/ 57 h 75"/>
                      <a:gd name="T36" fmla="*/ 5 w 83"/>
                      <a:gd name="T37" fmla="*/ 59 h 75"/>
                      <a:gd name="T38" fmla="*/ 53 w 83"/>
                      <a:gd name="T39" fmla="*/ 55 h 75"/>
                      <a:gd name="T40" fmla="*/ 50 w 83"/>
                      <a:gd name="T41" fmla="*/ 55 h 75"/>
                      <a:gd name="T42" fmla="*/ 31 w 83"/>
                      <a:gd name="T43" fmla="*/ 20 h 75"/>
                      <a:gd name="T44" fmla="*/ 75 w 83"/>
                      <a:gd name="T45" fmla="*/ 20 h 75"/>
                      <a:gd name="T46" fmla="*/ 53 w 83"/>
                      <a:gd name="T47"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75">
                        <a:moveTo>
                          <a:pt x="81" y="15"/>
                        </a:moveTo>
                        <a:cubicBezTo>
                          <a:pt x="27" y="15"/>
                          <a:pt x="27" y="15"/>
                          <a:pt x="27" y="15"/>
                        </a:cubicBezTo>
                        <a:cubicBezTo>
                          <a:pt x="21" y="0"/>
                          <a:pt x="21" y="0"/>
                          <a:pt x="21" y="0"/>
                        </a:cubicBezTo>
                        <a:cubicBezTo>
                          <a:pt x="18" y="5"/>
                          <a:pt x="18" y="5"/>
                          <a:pt x="18" y="5"/>
                        </a:cubicBezTo>
                        <a:cubicBezTo>
                          <a:pt x="23" y="17"/>
                          <a:pt x="23" y="17"/>
                          <a:pt x="23" y="17"/>
                        </a:cubicBezTo>
                        <a:cubicBezTo>
                          <a:pt x="0" y="58"/>
                          <a:pt x="0" y="58"/>
                          <a:pt x="0" y="58"/>
                        </a:cubicBezTo>
                        <a:cubicBezTo>
                          <a:pt x="3" y="62"/>
                          <a:pt x="3" y="62"/>
                          <a:pt x="3" y="62"/>
                        </a:cubicBezTo>
                        <a:cubicBezTo>
                          <a:pt x="4" y="60"/>
                          <a:pt x="4" y="60"/>
                          <a:pt x="4" y="60"/>
                        </a:cubicBezTo>
                        <a:cubicBezTo>
                          <a:pt x="5" y="64"/>
                          <a:pt x="5" y="64"/>
                          <a:pt x="5" y="64"/>
                        </a:cubicBezTo>
                        <a:cubicBezTo>
                          <a:pt x="45" y="69"/>
                          <a:pt x="45" y="69"/>
                          <a:pt x="45" y="69"/>
                        </a:cubicBezTo>
                        <a:cubicBezTo>
                          <a:pt x="45" y="69"/>
                          <a:pt x="56" y="75"/>
                          <a:pt x="59" y="68"/>
                        </a:cubicBezTo>
                        <a:cubicBezTo>
                          <a:pt x="63" y="60"/>
                          <a:pt x="57" y="57"/>
                          <a:pt x="57" y="57"/>
                        </a:cubicBezTo>
                        <a:cubicBezTo>
                          <a:pt x="57" y="57"/>
                          <a:pt x="74" y="31"/>
                          <a:pt x="77" y="27"/>
                        </a:cubicBezTo>
                        <a:cubicBezTo>
                          <a:pt x="80" y="22"/>
                          <a:pt x="83" y="20"/>
                          <a:pt x="83" y="20"/>
                        </a:cubicBezTo>
                        <a:lnTo>
                          <a:pt x="81" y="15"/>
                        </a:lnTo>
                        <a:close/>
                        <a:moveTo>
                          <a:pt x="5" y="59"/>
                        </a:moveTo>
                        <a:cubicBezTo>
                          <a:pt x="27" y="21"/>
                          <a:pt x="27" y="21"/>
                          <a:pt x="27" y="21"/>
                        </a:cubicBezTo>
                        <a:cubicBezTo>
                          <a:pt x="32" y="28"/>
                          <a:pt x="44" y="57"/>
                          <a:pt x="44" y="57"/>
                        </a:cubicBezTo>
                        <a:lnTo>
                          <a:pt x="5" y="59"/>
                        </a:lnTo>
                        <a:close/>
                        <a:moveTo>
                          <a:pt x="53" y="55"/>
                        </a:moveTo>
                        <a:cubicBezTo>
                          <a:pt x="50" y="55"/>
                          <a:pt x="50" y="55"/>
                          <a:pt x="50" y="55"/>
                        </a:cubicBezTo>
                        <a:cubicBezTo>
                          <a:pt x="31" y="20"/>
                          <a:pt x="31" y="20"/>
                          <a:pt x="31" y="20"/>
                        </a:cubicBezTo>
                        <a:cubicBezTo>
                          <a:pt x="75" y="20"/>
                          <a:pt x="75" y="20"/>
                          <a:pt x="75" y="20"/>
                        </a:cubicBezTo>
                        <a:lnTo>
                          <a:pt x="53"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9" name="Freeform 61"/>
                  <p:cNvSpPr/>
                  <p:nvPr/>
                </p:nvSpPr>
                <p:spPr bwMode="auto">
                  <a:xfrm>
                    <a:off x="8726488" y="3690938"/>
                    <a:ext cx="209550" cy="111125"/>
                  </a:xfrm>
                  <a:custGeom>
                    <a:avLst/>
                    <a:gdLst>
                      <a:gd name="T0" fmla="*/ 34 w 34"/>
                      <a:gd name="T1" fmla="*/ 9 h 18"/>
                      <a:gd name="T2" fmla="*/ 24 w 34"/>
                      <a:gd name="T3" fmla="*/ 4 h 18"/>
                      <a:gd name="T4" fmla="*/ 3 w 34"/>
                      <a:gd name="T5" fmla="*/ 3 h 18"/>
                      <a:gd name="T6" fmla="*/ 7 w 34"/>
                      <a:gd name="T7" fmla="*/ 15 h 18"/>
                      <a:gd name="T8" fmla="*/ 19 w 34"/>
                      <a:gd name="T9" fmla="*/ 11 h 18"/>
                      <a:gd name="T10" fmla="*/ 34 w 34"/>
                      <a:gd name="T11" fmla="*/ 9 h 18"/>
                    </a:gdLst>
                    <a:ahLst/>
                    <a:cxnLst>
                      <a:cxn ang="0">
                        <a:pos x="T0" y="T1"/>
                      </a:cxn>
                      <a:cxn ang="0">
                        <a:pos x="T2" y="T3"/>
                      </a:cxn>
                      <a:cxn ang="0">
                        <a:pos x="T4" y="T5"/>
                      </a:cxn>
                      <a:cxn ang="0">
                        <a:pos x="T6" y="T7"/>
                      </a:cxn>
                      <a:cxn ang="0">
                        <a:pos x="T8" y="T9"/>
                      </a:cxn>
                      <a:cxn ang="0">
                        <a:pos x="T10" y="T11"/>
                      </a:cxn>
                    </a:cxnLst>
                    <a:rect l="0" t="0" r="r" b="b"/>
                    <a:pathLst>
                      <a:path w="34" h="18">
                        <a:moveTo>
                          <a:pt x="34" y="9"/>
                        </a:moveTo>
                        <a:cubicBezTo>
                          <a:pt x="34" y="9"/>
                          <a:pt x="33" y="5"/>
                          <a:pt x="24" y="4"/>
                        </a:cubicBezTo>
                        <a:cubicBezTo>
                          <a:pt x="15" y="3"/>
                          <a:pt x="5" y="0"/>
                          <a:pt x="3" y="3"/>
                        </a:cubicBezTo>
                        <a:cubicBezTo>
                          <a:pt x="0" y="6"/>
                          <a:pt x="4" y="13"/>
                          <a:pt x="7" y="15"/>
                        </a:cubicBezTo>
                        <a:cubicBezTo>
                          <a:pt x="10" y="18"/>
                          <a:pt x="16" y="11"/>
                          <a:pt x="19" y="11"/>
                        </a:cubicBezTo>
                        <a:cubicBezTo>
                          <a:pt x="22" y="11"/>
                          <a:pt x="32" y="12"/>
                          <a:pt x="3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0" name="Freeform 62"/>
                  <p:cNvSpPr/>
                  <p:nvPr/>
                </p:nvSpPr>
                <p:spPr bwMode="auto">
                  <a:xfrm>
                    <a:off x="8645525" y="4079876"/>
                    <a:ext cx="85725" cy="85725"/>
                  </a:xfrm>
                  <a:custGeom>
                    <a:avLst/>
                    <a:gdLst>
                      <a:gd name="T0" fmla="*/ 14 w 14"/>
                      <a:gd name="T1" fmla="*/ 7 h 14"/>
                      <a:gd name="T2" fmla="*/ 7 w 14"/>
                      <a:gd name="T3" fmla="*/ 14 h 14"/>
                      <a:gd name="T4" fmla="*/ 0 w 14"/>
                      <a:gd name="T5" fmla="*/ 7 h 14"/>
                      <a:gd name="T6" fmla="*/ 7 w 14"/>
                      <a:gd name="T7" fmla="*/ 0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4" y="11"/>
                          <a:pt x="11" y="14"/>
                          <a:pt x="7" y="14"/>
                        </a:cubicBezTo>
                        <a:cubicBezTo>
                          <a:pt x="3" y="14"/>
                          <a:pt x="0" y="11"/>
                          <a:pt x="0" y="7"/>
                        </a:cubicBezTo>
                        <a:cubicBezTo>
                          <a:pt x="0" y="4"/>
                          <a:pt x="3" y="0"/>
                          <a:pt x="7" y="0"/>
                        </a:cubicBezTo>
                        <a:cubicBezTo>
                          <a:pt x="11" y="0"/>
                          <a:pt x="14" y="3"/>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1" name="Freeform 63"/>
                  <p:cNvSpPr/>
                  <p:nvPr/>
                </p:nvSpPr>
                <p:spPr bwMode="auto">
                  <a:xfrm>
                    <a:off x="9250363" y="4079876"/>
                    <a:ext cx="87312" cy="85725"/>
                  </a:xfrm>
                  <a:custGeom>
                    <a:avLst/>
                    <a:gdLst>
                      <a:gd name="T0" fmla="*/ 14 w 14"/>
                      <a:gd name="T1" fmla="*/ 7 h 14"/>
                      <a:gd name="T2" fmla="*/ 7 w 14"/>
                      <a:gd name="T3" fmla="*/ 14 h 14"/>
                      <a:gd name="T4" fmla="*/ 1 w 14"/>
                      <a:gd name="T5" fmla="*/ 7 h 14"/>
                      <a:gd name="T6" fmla="*/ 7 w 14"/>
                      <a:gd name="T7" fmla="*/ 1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4" y="11"/>
                          <a:pt x="11" y="14"/>
                          <a:pt x="7" y="14"/>
                        </a:cubicBezTo>
                        <a:cubicBezTo>
                          <a:pt x="3" y="14"/>
                          <a:pt x="1" y="11"/>
                          <a:pt x="1" y="7"/>
                        </a:cubicBezTo>
                        <a:cubicBezTo>
                          <a:pt x="0" y="3"/>
                          <a:pt x="3" y="1"/>
                          <a:pt x="7" y="1"/>
                        </a:cubicBezTo>
                        <a:cubicBezTo>
                          <a:pt x="11" y="0"/>
                          <a:pt x="13" y="3"/>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2" name="Freeform 64"/>
                  <p:cNvSpPr/>
                  <p:nvPr/>
                </p:nvSpPr>
                <p:spPr bwMode="auto">
                  <a:xfrm>
                    <a:off x="8786813" y="3765551"/>
                    <a:ext cx="44450" cy="30163"/>
                  </a:xfrm>
                  <a:custGeom>
                    <a:avLst/>
                    <a:gdLst>
                      <a:gd name="T0" fmla="*/ 6 w 7"/>
                      <a:gd name="T1" fmla="*/ 0 h 5"/>
                      <a:gd name="T2" fmla="*/ 1 w 7"/>
                      <a:gd name="T3" fmla="*/ 3 h 5"/>
                      <a:gd name="T4" fmla="*/ 1 w 7"/>
                      <a:gd name="T5" fmla="*/ 5 h 5"/>
                      <a:gd name="T6" fmla="*/ 7 w 7"/>
                      <a:gd name="T7" fmla="*/ 2 h 5"/>
                      <a:gd name="T8" fmla="*/ 6 w 7"/>
                      <a:gd name="T9" fmla="*/ 0 h 5"/>
                    </a:gdLst>
                    <a:ahLst/>
                    <a:cxnLst>
                      <a:cxn ang="0">
                        <a:pos x="T0" y="T1"/>
                      </a:cxn>
                      <a:cxn ang="0">
                        <a:pos x="T2" y="T3"/>
                      </a:cxn>
                      <a:cxn ang="0">
                        <a:pos x="T4" y="T5"/>
                      </a:cxn>
                      <a:cxn ang="0">
                        <a:pos x="T6" y="T7"/>
                      </a:cxn>
                      <a:cxn ang="0">
                        <a:pos x="T8" y="T9"/>
                      </a:cxn>
                    </a:cxnLst>
                    <a:rect l="0" t="0" r="r" b="b"/>
                    <a:pathLst>
                      <a:path w="7" h="5">
                        <a:moveTo>
                          <a:pt x="6" y="0"/>
                        </a:moveTo>
                        <a:cubicBezTo>
                          <a:pt x="6" y="0"/>
                          <a:pt x="2" y="3"/>
                          <a:pt x="1" y="3"/>
                        </a:cubicBezTo>
                        <a:cubicBezTo>
                          <a:pt x="0" y="4"/>
                          <a:pt x="1" y="5"/>
                          <a:pt x="1" y="5"/>
                        </a:cubicBezTo>
                        <a:cubicBezTo>
                          <a:pt x="7" y="2"/>
                          <a:pt x="7" y="2"/>
                          <a:pt x="7" y="2"/>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3" name="Freeform 65"/>
                  <p:cNvSpPr/>
                  <p:nvPr/>
                </p:nvSpPr>
                <p:spPr bwMode="auto">
                  <a:xfrm>
                    <a:off x="9053513" y="3697288"/>
                    <a:ext cx="73025" cy="61913"/>
                  </a:xfrm>
                  <a:custGeom>
                    <a:avLst/>
                    <a:gdLst>
                      <a:gd name="T0" fmla="*/ 46 w 46"/>
                      <a:gd name="T1" fmla="*/ 39 h 39"/>
                      <a:gd name="T2" fmla="*/ 46 w 46"/>
                      <a:gd name="T3" fmla="*/ 0 h 39"/>
                      <a:gd name="T4" fmla="*/ 0 w 46"/>
                      <a:gd name="T5" fmla="*/ 8 h 39"/>
                      <a:gd name="T6" fmla="*/ 0 w 46"/>
                      <a:gd name="T7" fmla="*/ 35 h 39"/>
                      <a:gd name="T8" fmla="*/ 46 w 46"/>
                      <a:gd name="T9" fmla="*/ 39 h 39"/>
                    </a:gdLst>
                    <a:ahLst/>
                    <a:cxnLst>
                      <a:cxn ang="0">
                        <a:pos x="T0" y="T1"/>
                      </a:cxn>
                      <a:cxn ang="0">
                        <a:pos x="T2" y="T3"/>
                      </a:cxn>
                      <a:cxn ang="0">
                        <a:pos x="T4" y="T5"/>
                      </a:cxn>
                      <a:cxn ang="0">
                        <a:pos x="T6" y="T7"/>
                      </a:cxn>
                      <a:cxn ang="0">
                        <a:pos x="T8" y="T9"/>
                      </a:cxn>
                    </a:cxnLst>
                    <a:rect l="0" t="0" r="r" b="b"/>
                    <a:pathLst>
                      <a:path w="46" h="39">
                        <a:moveTo>
                          <a:pt x="46" y="39"/>
                        </a:moveTo>
                        <a:lnTo>
                          <a:pt x="46" y="0"/>
                        </a:lnTo>
                        <a:lnTo>
                          <a:pt x="0" y="8"/>
                        </a:lnTo>
                        <a:lnTo>
                          <a:pt x="0" y="35"/>
                        </a:lnTo>
                        <a:lnTo>
                          <a:pt x="4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grpSp>
            <p:nvGrpSpPr>
              <p:cNvPr id="36880" name="组合 21"/>
              <p:cNvGrpSpPr/>
              <p:nvPr/>
            </p:nvGrpSpPr>
            <p:grpSpPr>
              <a:xfrm>
                <a:off x="5961541" y="3685819"/>
                <a:ext cx="1649870" cy="1657404"/>
                <a:chOff x="6208429" y="3941851"/>
                <a:chExt cx="1649870" cy="1657404"/>
              </a:xfrm>
            </p:grpSpPr>
            <p:sp>
              <p:nvSpPr>
                <p:cNvPr id="36881" name="Freeform 9"/>
                <p:cNvSpPr/>
                <p:nvPr/>
              </p:nvSpPr>
              <p:spPr>
                <a:xfrm>
                  <a:off x="6208429" y="3941851"/>
                  <a:ext cx="1649870" cy="1657404"/>
                </a:xfrm>
                <a:custGeom>
                  <a:avLst/>
                  <a:gdLst/>
                  <a:ahLst/>
                  <a:cxnLst>
                    <a:cxn ang="0">
                      <a:pos x="873941" y="0"/>
                    </a:cxn>
                    <a:cxn ang="0">
                      <a:pos x="596240" y="604177"/>
                    </a:cxn>
                    <a:cxn ang="0">
                      <a:pos x="0" y="881772"/>
                    </a:cxn>
                    <a:cxn ang="0">
                      <a:pos x="0" y="1657404"/>
                    </a:cxn>
                    <a:cxn ang="0">
                      <a:pos x="1004624" y="1281835"/>
                    </a:cxn>
                    <a:cxn ang="0">
                      <a:pos x="1314995" y="1338986"/>
                    </a:cxn>
                    <a:cxn ang="0">
                      <a:pos x="1249654" y="1036898"/>
                    </a:cxn>
                    <a:cxn ang="0">
                      <a:pos x="1649870" y="0"/>
                    </a:cxn>
                    <a:cxn ang="0">
                      <a:pos x="873941" y="0"/>
                    </a:cxn>
                  </a:cxnLst>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rgbClr val="484A5F">
                    <a:alpha val="100000"/>
                  </a:srgbClr>
                </a:solidFill>
                <a:ln w="9525">
                  <a:noFill/>
                </a:ln>
              </p:spPr>
              <p:txBody>
                <a:bodyPr/>
                <a:p>
                  <a:endParaRPr lang="zh-CN" altLang="en-US"/>
                </a:p>
              </p:txBody>
            </p:sp>
            <p:grpSp>
              <p:nvGrpSpPr>
                <p:cNvPr id="24" name="组合 23"/>
                <p:cNvGrpSpPr/>
                <p:nvPr/>
              </p:nvGrpSpPr>
              <p:grpSpPr>
                <a:xfrm>
                  <a:off x="6910443" y="4514980"/>
                  <a:ext cx="337539" cy="504980"/>
                  <a:chOff x="10158413" y="3421063"/>
                  <a:chExt cx="604837" cy="904876"/>
                </a:xfrm>
                <a:solidFill>
                  <a:schemeClr val="bg1"/>
                </a:solidFill>
              </p:grpSpPr>
              <p:sp>
                <p:nvSpPr>
                  <p:cNvPr id="25" name="Freeform 5"/>
                  <p:cNvSpPr>
                    <a:spLocks noEditPoints="1"/>
                  </p:cNvSpPr>
                  <p:nvPr/>
                </p:nvSpPr>
                <p:spPr bwMode="auto">
                  <a:xfrm>
                    <a:off x="10158413" y="3981451"/>
                    <a:ext cx="604837" cy="301625"/>
                  </a:xfrm>
                  <a:custGeom>
                    <a:avLst/>
                    <a:gdLst>
                      <a:gd name="T0" fmla="*/ 0 w 98"/>
                      <a:gd name="T1" fmla="*/ 0 h 49"/>
                      <a:gd name="T2" fmla="*/ 49 w 98"/>
                      <a:gd name="T3" fmla="*/ 49 h 49"/>
                      <a:gd name="T4" fmla="*/ 98 w 98"/>
                      <a:gd name="T5" fmla="*/ 0 h 49"/>
                      <a:gd name="T6" fmla="*/ 0 w 98"/>
                      <a:gd name="T7" fmla="*/ 0 h 49"/>
                      <a:gd name="T8" fmla="*/ 21 w 98"/>
                      <a:gd name="T9" fmla="*/ 18 h 49"/>
                      <a:gd name="T10" fmla="*/ 16 w 98"/>
                      <a:gd name="T11" fmla="*/ 14 h 49"/>
                      <a:gd name="T12" fmla="*/ 21 w 98"/>
                      <a:gd name="T13" fmla="*/ 9 h 49"/>
                      <a:gd name="T14" fmla="*/ 26 w 98"/>
                      <a:gd name="T15" fmla="*/ 14 h 49"/>
                      <a:gd name="T16" fmla="*/ 21 w 98"/>
                      <a:gd name="T17" fmla="*/ 18 h 49"/>
                      <a:gd name="T18" fmla="*/ 40 w 98"/>
                      <a:gd name="T19" fmla="*/ 18 h 49"/>
                      <a:gd name="T20" fmla="*/ 35 w 98"/>
                      <a:gd name="T21" fmla="*/ 14 h 49"/>
                      <a:gd name="T22" fmla="*/ 40 w 98"/>
                      <a:gd name="T23" fmla="*/ 9 h 49"/>
                      <a:gd name="T24" fmla="*/ 45 w 98"/>
                      <a:gd name="T25" fmla="*/ 14 h 49"/>
                      <a:gd name="T26" fmla="*/ 40 w 98"/>
                      <a:gd name="T27" fmla="*/ 18 h 49"/>
                      <a:gd name="T28" fmla="*/ 59 w 98"/>
                      <a:gd name="T29" fmla="*/ 18 h 49"/>
                      <a:gd name="T30" fmla="*/ 54 w 98"/>
                      <a:gd name="T31" fmla="*/ 14 h 49"/>
                      <a:gd name="T32" fmla="*/ 59 w 98"/>
                      <a:gd name="T33" fmla="*/ 9 h 49"/>
                      <a:gd name="T34" fmla="*/ 64 w 98"/>
                      <a:gd name="T35" fmla="*/ 14 h 49"/>
                      <a:gd name="T36" fmla="*/ 59 w 98"/>
                      <a:gd name="T37" fmla="*/ 18 h 49"/>
                      <a:gd name="T38" fmla="*/ 78 w 98"/>
                      <a:gd name="T39" fmla="*/ 18 h 49"/>
                      <a:gd name="T40" fmla="*/ 73 w 98"/>
                      <a:gd name="T41" fmla="*/ 14 h 49"/>
                      <a:gd name="T42" fmla="*/ 78 w 98"/>
                      <a:gd name="T43" fmla="*/ 9 h 49"/>
                      <a:gd name="T44" fmla="*/ 83 w 98"/>
                      <a:gd name="T45" fmla="*/ 14 h 49"/>
                      <a:gd name="T46" fmla="*/ 78 w 98"/>
                      <a:gd name="T47"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49">
                        <a:moveTo>
                          <a:pt x="0" y="0"/>
                        </a:moveTo>
                        <a:cubicBezTo>
                          <a:pt x="0" y="27"/>
                          <a:pt x="22" y="49"/>
                          <a:pt x="49" y="49"/>
                        </a:cubicBezTo>
                        <a:cubicBezTo>
                          <a:pt x="76" y="49"/>
                          <a:pt x="98" y="27"/>
                          <a:pt x="98" y="0"/>
                        </a:cubicBezTo>
                        <a:lnTo>
                          <a:pt x="0" y="0"/>
                        </a:lnTo>
                        <a:close/>
                        <a:moveTo>
                          <a:pt x="21" y="18"/>
                        </a:moveTo>
                        <a:cubicBezTo>
                          <a:pt x="18" y="18"/>
                          <a:pt x="16" y="16"/>
                          <a:pt x="16" y="14"/>
                        </a:cubicBezTo>
                        <a:cubicBezTo>
                          <a:pt x="16" y="11"/>
                          <a:pt x="18" y="9"/>
                          <a:pt x="21" y="9"/>
                        </a:cubicBezTo>
                        <a:cubicBezTo>
                          <a:pt x="23" y="9"/>
                          <a:pt x="26" y="11"/>
                          <a:pt x="26" y="14"/>
                        </a:cubicBezTo>
                        <a:cubicBezTo>
                          <a:pt x="26" y="16"/>
                          <a:pt x="23" y="18"/>
                          <a:pt x="21" y="18"/>
                        </a:cubicBezTo>
                        <a:close/>
                        <a:moveTo>
                          <a:pt x="40" y="18"/>
                        </a:moveTo>
                        <a:cubicBezTo>
                          <a:pt x="37" y="18"/>
                          <a:pt x="35" y="16"/>
                          <a:pt x="35" y="14"/>
                        </a:cubicBezTo>
                        <a:cubicBezTo>
                          <a:pt x="35" y="11"/>
                          <a:pt x="37" y="9"/>
                          <a:pt x="40" y="9"/>
                        </a:cubicBezTo>
                        <a:cubicBezTo>
                          <a:pt x="42" y="9"/>
                          <a:pt x="45" y="11"/>
                          <a:pt x="45" y="14"/>
                        </a:cubicBezTo>
                        <a:cubicBezTo>
                          <a:pt x="45" y="16"/>
                          <a:pt x="42" y="18"/>
                          <a:pt x="40" y="18"/>
                        </a:cubicBezTo>
                        <a:close/>
                        <a:moveTo>
                          <a:pt x="59" y="18"/>
                        </a:moveTo>
                        <a:cubicBezTo>
                          <a:pt x="56" y="18"/>
                          <a:pt x="54" y="16"/>
                          <a:pt x="54" y="14"/>
                        </a:cubicBezTo>
                        <a:cubicBezTo>
                          <a:pt x="54" y="11"/>
                          <a:pt x="56" y="9"/>
                          <a:pt x="59" y="9"/>
                        </a:cubicBezTo>
                        <a:cubicBezTo>
                          <a:pt x="61" y="9"/>
                          <a:pt x="64" y="11"/>
                          <a:pt x="64" y="14"/>
                        </a:cubicBezTo>
                        <a:cubicBezTo>
                          <a:pt x="64" y="16"/>
                          <a:pt x="61" y="18"/>
                          <a:pt x="59" y="18"/>
                        </a:cubicBezTo>
                        <a:close/>
                        <a:moveTo>
                          <a:pt x="78" y="18"/>
                        </a:moveTo>
                        <a:cubicBezTo>
                          <a:pt x="75" y="18"/>
                          <a:pt x="73" y="16"/>
                          <a:pt x="73" y="14"/>
                        </a:cubicBezTo>
                        <a:cubicBezTo>
                          <a:pt x="73" y="11"/>
                          <a:pt x="75" y="9"/>
                          <a:pt x="78" y="9"/>
                        </a:cubicBezTo>
                        <a:cubicBezTo>
                          <a:pt x="81" y="9"/>
                          <a:pt x="83" y="11"/>
                          <a:pt x="83" y="14"/>
                        </a:cubicBezTo>
                        <a:cubicBezTo>
                          <a:pt x="83" y="16"/>
                          <a:pt x="81" y="18"/>
                          <a:pt x="7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6" name="Freeform 6"/>
                  <p:cNvSpPr/>
                  <p:nvPr/>
                </p:nvSpPr>
                <p:spPr bwMode="auto">
                  <a:xfrm>
                    <a:off x="10171113" y="3532188"/>
                    <a:ext cx="307975" cy="387350"/>
                  </a:xfrm>
                  <a:custGeom>
                    <a:avLst/>
                    <a:gdLst>
                      <a:gd name="T0" fmla="*/ 183 w 194"/>
                      <a:gd name="T1" fmla="*/ 0 h 244"/>
                      <a:gd name="T2" fmla="*/ 0 w 194"/>
                      <a:gd name="T3" fmla="*/ 244 h 244"/>
                      <a:gd name="T4" fmla="*/ 194 w 194"/>
                      <a:gd name="T5" fmla="*/ 244 h 244"/>
                      <a:gd name="T6" fmla="*/ 183 w 194"/>
                      <a:gd name="T7" fmla="*/ 0 h 244"/>
                    </a:gdLst>
                    <a:ahLst/>
                    <a:cxnLst>
                      <a:cxn ang="0">
                        <a:pos x="T0" y="T1"/>
                      </a:cxn>
                      <a:cxn ang="0">
                        <a:pos x="T2" y="T3"/>
                      </a:cxn>
                      <a:cxn ang="0">
                        <a:pos x="T4" y="T5"/>
                      </a:cxn>
                      <a:cxn ang="0">
                        <a:pos x="T6" y="T7"/>
                      </a:cxn>
                    </a:cxnLst>
                    <a:rect l="0" t="0" r="r" b="b"/>
                    <a:pathLst>
                      <a:path w="194" h="244">
                        <a:moveTo>
                          <a:pt x="183" y="0"/>
                        </a:moveTo>
                        <a:lnTo>
                          <a:pt x="0" y="244"/>
                        </a:lnTo>
                        <a:lnTo>
                          <a:pt x="194" y="244"/>
                        </a:lnTo>
                        <a:lnTo>
                          <a:pt x="183" y="0"/>
                        </a:ln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7" name="Freeform 7"/>
                  <p:cNvSpPr/>
                  <p:nvPr/>
                </p:nvSpPr>
                <p:spPr bwMode="auto">
                  <a:xfrm>
                    <a:off x="10461625" y="3532188"/>
                    <a:ext cx="301625" cy="387350"/>
                  </a:xfrm>
                  <a:custGeom>
                    <a:avLst/>
                    <a:gdLst>
                      <a:gd name="T0" fmla="*/ 11 w 190"/>
                      <a:gd name="T1" fmla="*/ 0 h 244"/>
                      <a:gd name="T2" fmla="*/ 190 w 190"/>
                      <a:gd name="T3" fmla="*/ 244 h 244"/>
                      <a:gd name="T4" fmla="*/ 0 w 190"/>
                      <a:gd name="T5" fmla="*/ 244 h 244"/>
                      <a:gd name="T6" fmla="*/ 11 w 190"/>
                      <a:gd name="T7" fmla="*/ 0 h 244"/>
                    </a:gdLst>
                    <a:ahLst/>
                    <a:cxnLst>
                      <a:cxn ang="0">
                        <a:pos x="T0" y="T1"/>
                      </a:cxn>
                      <a:cxn ang="0">
                        <a:pos x="T2" y="T3"/>
                      </a:cxn>
                      <a:cxn ang="0">
                        <a:pos x="T4" y="T5"/>
                      </a:cxn>
                      <a:cxn ang="0">
                        <a:pos x="T6" y="T7"/>
                      </a:cxn>
                    </a:cxnLst>
                    <a:rect l="0" t="0" r="r" b="b"/>
                    <a:pathLst>
                      <a:path w="190" h="244">
                        <a:moveTo>
                          <a:pt x="11" y="0"/>
                        </a:moveTo>
                        <a:lnTo>
                          <a:pt x="190" y="244"/>
                        </a:lnTo>
                        <a:lnTo>
                          <a:pt x="0" y="244"/>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8" name="Rectangle 8"/>
                  <p:cNvSpPr>
                    <a:spLocks noChangeArrowheads="1"/>
                  </p:cNvSpPr>
                  <p:nvPr/>
                </p:nvSpPr>
                <p:spPr bwMode="auto">
                  <a:xfrm>
                    <a:off x="10448925" y="3421063"/>
                    <a:ext cx="36512" cy="560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9" name="Freeform 9"/>
                  <p:cNvSpPr/>
                  <p:nvPr/>
                </p:nvSpPr>
                <p:spPr bwMode="auto">
                  <a:xfrm>
                    <a:off x="10250488" y="4178301"/>
                    <a:ext cx="149225" cy="141288"/>
                  </a:xfrm>
                  <a:custGeom>
                    <a:avLst/>
                    <a:gdLst>
                      <a:gd name="T0" fmla="*/ 15 w 24"/>
                      <a:gd name="T1" fmla="*/ 5 h 23"/>
                      <a:gd name="T2" fmla="*/ 6 w 24"/>
                      <a:gd name="T3" fmla="*/ 14 h 23"/>
                      <a:gd name="T4" fmla="*/ 6 w 24"/>
                      <a:gd name="T5" fmla="*/ 23 h 23"/>
                      <a:gd name="T6" fmla="*/ 24 w 24"/>
                      <a:gd name="T7" fmla="*/ 5 h 23"/>
                      <a:gd name="T8" fmla="*/ 15 w 24"/>
                      <a:gd name="T9" fmla="*/ 5 h 23"/>
                    </a:gdLst>
                    <a:ahLst/>
                    <a:cxnLst>
                      <a:cxn ang="0">
                        <a:pos x="T0" y="T1"/>
                      </a:cxn>
                      <a:cxn ang="0">
                        <a:pos x="T2" y="T3"/>
                      </a:cxn>
                      <a:cxn ang="0">
                        <a:pos x="T4" y="T5"/>
                      </a:cxn>
                      <a:cxn ang="0">
                        <a:pos x="T6" y="T7"/>
                      </a:cxn>
                      <a:cxn ang="0">
                        <a:pos x="T8" y="T9"/>
                      </a:cxn>
                    </a:cxnLst>
                    <a:rect l="0" t="0" r="r" b="b"/>
                    <a:pathLst>
                      <a:path w="24" h="23">
                        <a:moveTo>
                          <a:pt x="15" y="5"/>
                        </a:moveTo>
                        <a:cubicBezTo>
                          <a:pt x="15" y="10"/>
                          <a:pt x="11" y="14"/>
                          <a:pt x="6" y="14"/>
                        </a:cubicBezTo>
                        <a:cubicBezTo>
                          <a:pt x="0" y="14"/>
                          <a:pt x="0" y="23"/>
                          <a:pt x="6" y="23"/>
                        </a:cubicBezTo>
                        <a:cubicBezTo>
                          <a:pt x="16" y="23"/>
                          <a:pt x="23" y="15"/>
                          <a:pt x="24" y="5"/>
                        </a:cubicBezTo>
                        <a:cubicBezTo>
                          <a:pt x="24" y="0"/>
                          <a:pt x="15" y="0"/>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0" name="Freeform 10"/>
                  <p:cNvSpPr/>
                  <p:nvPr/>
                </p:nvSpPr>
                <p:spPr bwMode="auto">
                  <a:xfrm>
                    <a:off x="10344150" y="4178301"/>
                    <a:ext cx="215900" cy="147638"/>
                  </a:xfrm>
                  <a:custGeom>
                    <a:avLst/>
                    <a:gdLst>
                      <a:gd name="T0" fmla="*/ 26 w 35"/>
                      <a:gd name="T1" fmla="*/ 5 h 24"/>
                      <a:gd name="T2" fmla="*/ 9 w 35"/>
                      <a:gd name="T3" fmla="*/ 5 h 24"/>
                      <a:gd name="T4" fmla="*/ 0 w 35"/>
                      <a:gd name="T5" fmla="*/ 5 h 24"/>
                      <a:gd name="T6" fmla="*/ 18 w 35"/>
                      <a:gd name="T7" fmla="*/ 23 h 24"/>
                      <a:gd name="T8" fmla="*/ 35 w 35"/>
                      <a:gd name="T9" fmla="*/ 5 h 24"/>
                      <a:gd name="T10" fmla="*/ 26 w 35"/>
                      <a:gd name="T11" fmla="*/ 5 h 24"/>
                    </a:gdLst>
                    <a:ahLst/>
                    <a:cxnLst>
                      <a:cxn ang="0">
                        <a:pos x="T0" y="T1"/>
                      </a:cxn>
                      <a:cxn ang="0">
                        <a:pos x="T2" y="T3"/>
                      </a:cxn>
                      <a:cxn ang="0">
                        <a:pos x="T4" y="T5"/>
                      </a:cxn>
                      <a:cxn ang="0">
                        <a:pos x="T6" y="T7"/>
                      </a:cxn>
                      <a:cxn ang="0">
                        <a:pos x="T8" y="T9"/>
                      </a:cxn>
                      <a:cxn ang="0">
                        <a:pos x="T10" y="T11"/>
                      </a:cxn>
                    </a:cxnLst>
                    <a:rect l="0" t="0" r="r" b="b"/>
                    <a:pathLst>
                      <a:path w="35" h="24">
                        <a:moveTo>
                          <a:pt x="26" y="5"/>
                        </a:moveTo>
                        <a:cubicBezTo>
                          <a:pt x="26" y="17"/>
                          <a:pt x="9" y="17"/>
                          <a:pt x="9" y="5"/>
                        </a:cubicBezTo>
                        <a:cubicBezTo>
                          <a:pt x="8" y="0"/>
                          <a:pt x="0" y="0"/>
                          <a:pt x="0" y="5"/>
                        </a:cubicBezTo>
                        <a:cubicBezTo>
                          <a:pt x="0" y="15"/>
                          <a:pt x="8" y="23"/>
                          <a:pt x="18" y="23"/>
                        </a:cubicBezTo>
                        <a:cubicBezTo>
                          <a:pt x="27" y="24"/>
                          <a:pt x="35" y="15"/>
                          <a:pt x="35" y="5"/>
                        </a:cubicBezTo>
                        <a:cubicBezTo>
                          <a:pt x="35" y="0"/>
                          <a:pt x="27" y="0"/>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1" name="Freeform 11"/>
                  <p:cNvSpPr/>
                  <p:nvPr/>
                </p:nvSpPr>
                <p:spPr bwMode="auto">
                  <a:xfrm>
                    <a:off x="10504488" y="4178301"/>
                    <a:ext cx="147637" cy="141288"/>
                  </a:xfrm>
                  <a:custGeom>
                    <a:avLst/>
                    <a:gdLst>
                      <a:gd name="T0" fmla="*/ 18 w 24"/>
                      <a:gd name="T1" fmla="*/ 14 h 23"/>
                      <a:gd name="T2" fmla="*/ 9 w 24"/>
                      <a:gd name="T3" fmla="*/ 5 h 23"/>
                      <a:gd name="T4" fmla="*/ 0 w 24"/>
                      <a:gd name="T5" fmla="*/ 5 h 23"/>
                      <a:gd name="T6" fmla="*/ 18 w 24"/>
                      <a:gd name="T7" fmla="*/ 23 h 23"/>
                      <a:gd name="T8" fmla="*/ 18 w 24"/>
                      <a:gd name="T9" fmla="*/ 14 h 23"/>
                    </a:gdLst>
                    <a:ahLst/>
                    <a:cxnLst>
                      <a:cxn ang="0">
                        <a:pos x="T0" y="T1"/>
                      </a:cxn>
                      <a:cxn ang="0">
                        <a:pos x="T2" y="T3"/>
                      </a:cxn>
                      <a:cxn ang="0">
                        <a:pos x="T4" y="T5"/>
                      </a:cxn>
                      <a:cxn ang="0">
                        <a:pos x="T6" y="T7"/>
                      </a:cxn>
                      <a:cxn ang="0">
                        <a:pos x="T8" y="T9"/>
                      </a:cxn>
                    </a:cxnLst>
                    <a:rect l="0" t="0" r="r" b="b"/>
                    <a:pathLst>
                      <a:path w="24" h="23">
                        <a:moveTo>
                          <a:pt x="18" y="14"/>
                        </a:moveTo>
                        <a:cubicBezTo>
                          <a:pt x="13" y="14"/>
                          <a:pt x="9" y="10"/>
                          <a:pt x="9" y="5"/>
                        </a:cubicBezTo>
                        <a:cubicBezTo>
                          <a:pt x="9" y="0"/>
                          <a:pt x="0" y="0"/>
                          <a:pt x="0" y="5"/>
                        </a:cubicBezTo>
                        <a:cubicBezTo>
                          <a:pt x="1" y="15"/>
                          <a:pt x="8" y="23"/>
                          <a:pt x="18" y="23"/>
                        </a:cubicBezTo>
                        <a:cubicBezTo>
                          <a:pt x="24" y="23"/>
                          <a:pt x="24"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2" name="Freeform 12"/>
                  <p:cNvSpPr/>
                  <p:nvPr/>
                </p:nvSpPr>
                <p:spPr bwMode="auto">
                  <a:xfrm>
                    <a:off x="10479088" y="3427413"/>
                    <a:ext cx="130175" cy="98425"/>
                  </a:xfrm>
                  <a:custGeom>
                    <a:avLst/>
                    <a:gdLst>
                      <a:gd name="T0" fmla="*/ 0 w 82"/>
                      <a:gd name="T1" fmla="*/ 0 h 62"/>
                      <a:gd name="T2" fmla="*/ 82 w 82"/>
                      <a:gd name="T3" fmla="*/ 31 h 62"/>
                      <a:gd name="T4" fmla="*/ 0 w 82"/>
                      <a:gd name="T5" fmla="*/ 62 h 62"/>
                      <a:gd name="T6" fmla="*/ 0 w 82"/>
                      <a:gd name="T7" fmla="*/ 0 h 62"/>
                    </a:gdLst>
                    <a:ahLst/>
                    <a:cxnLst>
                      <a:cxn ang="0">
                        <a:pos x="T0" y="T1"/>
                      </a:cxn>
                      <a:cxn ang="0">
                        <a:pos x="T2" y="T3"/>
                      </a:cxn>
                      <a:cxn ang="0">
                        <a:pos x="T4" y="T5"/>
                      </a:cxn>
                      <a:cxn ang="0">
                        <a:pos x="T6" y="T7"/>
                      </a:cxn>
                    </a:cxnLst>
                    <a:rect l="0" t="0" r="r" b="b"/>
                    <a:pathLst>
                      <a:path w="82" h="62">
                        <a:moveTo>
                          <a:pt x="0" y="0"/>
                        </a:moveTo>
                        <a:lnTo>
                          <a:pt x="82" y="31"/>
                        </a:lnTo>
                        <a:lnTo>
                          <a:pt x="0" y="6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grpSp>
        <p:cxnSp>
          <p:nvCxnSpPr>
            <p:cNvPr id="12" name="直接连接符 11"/>
            <p:cNvCxnSpPr/>
            <p:nvPr/>
          </p:nvCxnSpPr>
          <p:spPr>
            <a:xfrm>
              <a:off x="563721" y="3860594"/>
              <a:ext cx="327443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871" name="文本框 12"/>
            <p:cNvSpPr txBox="1"/>
            <p:nvPr/>
          </p:nvSpPr>
          <p:spPr>
            <a:xfrm>
              <a:off x="598383" y="2864844"/>
              <a:ext cx="3239773" cy="829886"/>
            </a:xfrm>
            <a:prstGeom prst="rect">
              <a:avLst/>
            </a:prstGeom>
            <a:noFill/>
            <a:ln w="9525">
              <a:noFill/>
            </a:ln>
          </p:spPr>
          <p:txBody>
            <a:bodyPr>
              <a:spAutoFit/>
            </a:bodyPr>
            <a:p>
              <a:pPr algn="just" eaLnBrk="1" hangingPunct="1"/>
              <a:r>
                <a:rPr lang="zh-CN" altLang="en-US" sz="16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 </a:t>
              </a:r>
              <a:endParaRPr lang="en-US" altLang="zh-CN" sz="1600" dirty="0">
                <a:solidFill>
                  <a:srgbClr val="404040"/>
                </a:solidFill>
                <a:latin typeface="Microsoft YaHei" panose="020B0503020204020204" pitchFamily="34" charset="-122"/>
                <a:ea typeface="Microsoft YaHei" panose="020B0503020204020204" pitchFamily="34" charset="-122"/>
              </a:endParaRPr>
            </a:p>
          </p:txBody>
        </p:sp>
        <p:sp>
          <p:nvSpPr>
            <p:cNvPr id="36872" name="文本框 13"/>
            <p:cNvSpPr txBox="1"/>
            <p:nvPr/>
          </p:nvSpPr>
          <p:spPr>
            <a:xfrm>
              <a:off x="607527" y="4002987"/>
              <a:ext cx="3239773" cy="829886"/>
            </a:xfrm>
            <a:prstGeom prst="rect">
              <a:avLst/>
            </a:prstGeom>
            <a:noFill/>
            <a:ln w="9525">
              <a:noFill/>
            </a:ln>
          </p:spPr>
          <p:txBody>
            <a:bodyPr>
              <a:spAutoFit/>
            </a:bodyPr>
            <a:p>
              <a:pPr algn="just" eaLnBrk="1" hangingPunct="1"/>
              <a:r>
                <a:rPr lang="zh-CN" altLang="en-US" sz="16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 </a:t>
              </a:r>
              <a:endParaRPr lang="en-US" altLang="zh-CN" sz="1600" dirty="0">
                <a:solidFill>
                  <a:srgbClr val="404040"/>
                </a:solidFill>
                <a:latin typeface="Microsoft YaHei" panose="020B0503020204020204" pitchFamily="34" charset="-122"/>
                <a:ea typeface="Microsoft YaHei" panose="020B0503020204020204" pitchFamily="34" charset="-122"/>
              </a:endParaRPr>
            </a:p>
          </p:txBody>
        </p:sp>
        <p:cxnSp>
          <p:nvCxnSpPr>
            <p:cNvPr id="15" name="直接连接符 14"/>
            <p:cNvCxnSpPr/>
            <p:nvPr/>
          </p:nvCxnSpPr>
          <p:spPr>
            <a:xfrm>
              <a:off x="8050317" y="3866250"/>
              <a:ext cx="327443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874" name="文本框 15"/>
            <p:cNvSpPr txBox="1"/>
            <p:nvPr/>
          </p:nvSpPr>
          <p:spPr>
            <a:xfrm>
              <a:off x="8084979" y="2870500"/>
              <a:ext cx="3239773" cy="829886"/>
            </a:xfrm>
            <a:prstGeom prst="rect">
              <a:avLst/>
            </a:prstGeom>
            <a:noFill/>
            <a:ln w="9525">
              <a:noFill/>
            </a:ln>
          </p:spPr>
          <p:txBody>
            <a:bodyPr>
              <a:spAutoFit/>
            </a:bodyPr>
            <a:p>
              <a:pPr algn="just" eaLnBrk="1" hangingPunct="1"/>
              <a:r>
                <a:rPr lang="zh-CN" altLang="en-US" sz="16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 </a:t>
              </a:r>
              <a:endParaRPr lang="en-US" altLang="zh-CN" sz="1600" dirty="0">
                <a:solidFill>
                  <a:srgbClr val="404040"/>
                </a:solidFill>
                <a:latin typeface="Microsoft YaHei" panose="020B0503020204020204" pitchFamily="34" charset="-122"/>
                <a:ea typeface="Microsoft YaHei" panose="020B0503020204020204" pitchFamily="34" charset="-122"/>
              </a:endParaRPr>
            </a:p>
          </p:txBody>
        </p:sp>
        <p:sp>
          <p:nvSpPr>
            <p:cNvPr id="36875" name="文本框 16"/>
            <p:cNvSpPr txBox="1"/>
            <p:nvPr/>
          </p:nvSpPr>
          <p:spPr>
            <a:xfrm>
              <a:off x="8094123" y="4008643"/>
              <a:ext cx="3239773" cy="829886"/>
            </a:xfrm>
            <a:prstGeom prst="rect">
              <a:avLst/>
            </a:prstGeom>
            <a:noFill/>
            <a:ln w="9525">
              <a:noFill/>
            </a:ln>
          </p:spPr>
          <p:txBody>
            <a:bodyPr>
              <a:spAutoFit/>
            </a:bodyPr>
            <a:p>
              <a:pPr algn="just" eaLnBrk="1" hangingPunct="1"/>
              <a:r>
                <a:rPr lang="zh-CN" altLang="en-US" sz="16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 </a:t>
              </a:r>
              <a:endParaRPr lang="en-US" altLang="zh-CN" sz="1600" dirty="0">
                <a:solidFill>
                  <a:srgbClr val="404040"/>
                </a:solidFill>
                <a:latin typeface="Microsoft YaHei" panose="020B0503020204020204" pitchFamily="34" charset="-122"/>
                <a:ea typeface="Microsoft YaHei" panose="020B0503020204020204"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84A5F"/>
        </a:solidFill>
        <a:effectLst/>
      </p:bgPr>
    </p:bg>
    <p:spTree>
      <p:nvGrpSpPr>
        <p:cNvPr id="1" name=""/>
        <p:cNvGrpSpPr/>
        <p:nvPr/>
      </p:nvGrpSpPr>
      <p:grpSpPr/>
      <p:sp>
        <p:nvSpPr>
          <p:cNvPr id="25" name="Content Placeholder 2"/>
          <p:cNvSpPr txBox="1"/>
          <p:nvPr/>
        </p:nvSpPr>
        <p:spPr>
          <a:xfrm>
            <a:off x="3295650" y="1835150"/>
            <a:ext cx="8134350" cy="588963"/>
          </a:xfrm>
          <a:prstGeom prst="rect">
            <a:avLst/>
          </a:prstGeom>
          <a:noFill/>
          <a:ln w="9525">
            <a:noFill/>
          </a:ln>
        </p:spPr>
        <p:txBody>
          <a:bodyPr lIns="121682" tIns="60841" rIns="121682" bIns="6084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20000"/>
              </a:spcBef>
              <a:buNone/>
            </a:pPr>
            <a:r>
              <a:rPr lang="zh-CN" altLang="en-US" sz="16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en-US" sz="1600" dirty="0">
              <a:solidFill>
                <a:schemeClr val="bg1"/>
              </a:solidFill>
              <a:latin typeface="Microsoft YaHei" panose="020B0503020204020204" pitchFamily="34" charset="-122"/>
              <a:ea typeface="Microsoft YaHei" panose="020B0503020204020204" pitchFamily="34" charset="-122"/>
            </a:endParaRPr>
          </a:p>
          <a:p>
            <a:pPr marL="0" lvl="0" indent="0">
              <a:lnSpc>
                <a:spcPct val="100000"/>
              </a:lnSpc>
              <a:spcBef>
                <a:spcPct val="20000"/>
              </a:spcBef>
              <a:buNone/>
            </a:pPr>
            <a:r>
              <a:rPr lang="zh-CN" altLang="en-US" sz="1600" dirty="0">
                <a:solidFill>
                  <a:schemeClr val="bg1"/>
                </a:solidFill>
                <a:latin typeface="Microsoft YaHei" panose="020B0503020204020204" pitchFamily="34" charset="-122"/>
                <a:ea typeface="Microsoft YaHei" panose="020B0503020204020204" pitchFamily="34" charset="-122"/>
                <a:sym typeface="+mn-ea"/>
              </a:rPr>
              <a:t>Add your words here,according to your need to draw the text box size.</a:t>
            </a: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26" name="Content Placeholder 2"/>
          <p:cNvSpPr txBox="1"/>
          <p:nvPr/>
        </p:nvSpPr>
        <p:spPr>
          <a:xfrm>
            <a:off x="3295650" y="2806700"/>
            <a:ext cx="8134350" cy="587375"/>
          </a:xfrm>
          <a:prstGeom prst="rect">
            <a:avLst/>
          </a:prstGeom>
          <a:noFill/>
          <a:ln w="9525">
            <a:noFill/>
          </a:ln>
        </p:spPr>
        <p:txBody>
          <a:bodyPr lIns="121682" tIns="60841" rIns="121682" bIns="6084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20000"/>
              </a:spcBef>
              <a:buNone/>
            </a:pPr>
            <a:r>
              <a:rPr lang="zh-CN" altLang="en-US" sz="1600" dirty="0">
                <a:solidFill>
                  <a:schemeClr val="bg1"/>
                </a:solidFill>
                <a:latin typeface="Microsoft YaHei" panose="020B0503020204020204" pitchFamily="34" charset="-122"/>
                <a:ea typeface="Microsoft YaHei" panose="020B0503020204020204" pitchFamily="34" charset="-122"/>
                <a:sym typeface="+mn-ea"/>
              </a:rPr>
              <a:t>Add your words here,according to your need to draw the text box size.</a:t>
            </a:r>
            <a:endParaRPr lang="zh-CN" altLang="en-US" sz="1600" dirty="0">
              <a:solidFill>
                <a:schemeClr val="bg1"/>
              </a:solidFill>
              <a:latin typeface="Microsoft YaHei" panose="020B0503020204020204" pitchFamily="34" charset="-122"/>
              <a:ea typeface="Microsoft YaHei" panose="020B0503020204020204" pitchFamily="34" charset="-122"/>
            </a:endParaRPr>
          </a:p>
          <a:p>
            <a:pPr marL="0" lvl="0" indent="0">
              <a:lnSpc>
                <a:spcPct val="100000"/>
              </a:lnSpc>
              <a:spcBef>
                <a:spcPct val="20000"/>
              </a:spcBef>
              <a:buNone/>
            </a:pPr>
            <a:r>
              <a:rPr lang="zh-CN" altLang="en-US" sz="1600" dirty="0">
                <a:solidFill>
                  <a:schemeClr val="bg1"/>
                </a:solidFill>
                <a:latin typeface="Microsoft YaHei" panose="020B0503020204020204" pitchFamily="34" charset="-122"/>
                <a:ea typeface="Microsoft YaHei" panose="020B0503020204020204" pitchFamily="34" charset="-122"/>
                <a:sym typeface="+mn-ea"/>
              </a:rPr>
              <a:t>Add your words here,according to your need to draw the text box size.</a:t>
            </a: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27" name="Content Placeholder 2"/>
          <p:cNvSpPr txBox="1"/>
          <p:nvPr/>
        </p:nvSpPr>
        <p:spPr>
          <a:xfrm>
            <a:off x="3295650" y="3776663"/>
            <a:ext cx="8134350" cy="588962"/>
          </a:xfrm>
          <a:prstGeom prst="rect">
            <a:avLst/>
          </a:prstGeom>
          <a:noFill/>
          <a:ln w="9525">
            <a:noFill/>
          </a:ln>
        </p:spPr>
        <p:txBody>
          <a:bodyPr lIns="121682" tIns="60841" rIns="121682" bIns="6084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20000"/>
              </a:spcBef>
              <a:buNone/>
            </a:pPr>
            <a:r>
              <a:rPr lang="zh-CN" altLang="en-US" sz="1600" dirty="0">
                <a:solidFill>
                  <a:schemeClr val="bg1"/>
                </a:solidFill>
                <a:latin typeface="Microsoft YaHei" panose="020B0503020204020204" pitchFamily="34" charset="-122"/>
                <a:ea typeface="Microsoft YaHei" panose="020B0503020204020204" pitchFamily="34" charset="-122"/>
                <a:sym typeface="+mn-ea"/>
              </a:rPr>
              <a:t>Add your words here,according to your need to draw the text box size.</a:t>
            </a:r>
            <a:endParaRPr lang="zh-CN" altLang="en-US" sz="1600" dirty="0">
              <a:solidFill>
                <a:schemeClr val="bg1"/>
              </a:solidFill>
              <a:latin typeface="Microsoft YaHei" panose="020B0503020204020204" pitchFamily="34" charset="-122"/>
              <a:ea typeface="Microsoft YaHei" panose="020B0503020204020204" pitchFamily="34" charset="-122"/>
            </a:endParaRPr>
          </a:p>
          <a:p>
            <a:pPr marL="0" lvl="0" indent="0">
              <a:lnSpc>
                <a:spcPct val="100000"/>
              </a:lnSpc>
              <a:spcBef>
                <a:spcPct val="20000"/>
              </a:spcBef>
              <a:buNone/>
            </a:pPr>
            <a:r>
              <a:rPr lang="zh-CN" altLang="en-US" sz="1600" dirty="0">
                <a:solidFill>
                  <a:schemeClr val="bg1"/>
                </a:solidFill>
                <a:latin typeface="Microsoft YaHei" panose="020B0503020204020204" pitchFamily="34" charset="-122"/>
                <a:ea typeface="Microsoft YaHei" panose="020B0503020204020204" pitchFamily="34" charset="-122"/>
                <a:sym typeface="+mn-ea"/>
              </a:rPr>
              <a:t>Add your words here,according to your need to draw the text box size.</a:t>
            </a: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28" name="Content Placeholder 2"/>
          <p:cNvSpPr txBox="1"/>
          <p:nvPr/>
        </p:nvSpPr>
        <p:spPr>
          <a:xfrm>
            <a:off x="3295650" y="4757738"/>
            <a:ext cx="8134350" cy="588962"/>
          </a:xfrm>
          <a:prstGeom prst="rect">
            <a:avLst/>
          </a:prstGeom>
          <a:noFill/>
          <a:ln w="9525">
            <a:noFill/>
          </a:ln>
        </p:spPr>
        <p:txBody>
          <a:bodyPr lIns="121682" tIns="60841" rIns="121682" bIns="6084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a:lnSpc>
                <a:spcPct val="100000"/>
              </a:lnSpc>
              <a:spcBef>
                <a:spcPct val="20000"/>
              </a:spcBef>
              <a:buNone/>
            </a:pPr>
            <a:r>
              <a:rPr lang="zh-CN" altLang="en-US" sz="1600" dirty="0">
                <a:solidFill>
                  <a:schemeClr val="bg1"/>
                </a:solidFill>
                <a:latin typeface="Microsoft YaHei" panose="020B0503020204020204" pitchFamily="34" charset="-122"/>
                <a:ea typeface="Microsoft YaHei" panose="020B0503020204020204" pitchFamily="34" charset="-122"/>
                <a:sym typeface="+mn-ea"/>
              </a:rPr>
              <a:t>Add your words here,according to your need to draw the text box size.</a:t>
            </a:r>
            <a:endParaRPr lang="zh-CN" altLang="en-US" sz="1600" dirty="0">
              <a:solidFill>
                <a:schemeClr val="bg1"/>
              </a:solidFill>
              <a:latin typeface="Microsoft YaHei" panose="020B0503020204020204" pitchFamily="34" charset="-122"/>
              <a:ea typeface="Microsoft YaHei" panose="020B0503020204020204" pitchFamily="34" charset="-122"/>
            </a:endParaRPr>
          </a:p>
          <a:p>
            <a:pPr marL="0" lvl="0" indent="0">
              <a:lnSpc>
                <a:spcPct val="100000"/>
              </a:lnSpc>
              <a:spcBef>
                <a:spcPct val="20000"/>
              </a:spcBef>
              <a:buNone/>
            </a:pPr>
            <a:r>
              <a:rPr lang="zh-CN" altLang="en-US" sz="1600" dirty="0">
                <a:solidFill>
                  <a:schemeClr val="bg1"/>
                </a:solidFill>
                <a:latin typeface="Microsoft YaHei" panose="020B0503020204020204" pitchFamily="34" charset="-122"/>
                <a:ea typeface="Microsoft YaHei" panose="020B0503020204020204" pitchFamily="34" charset="-122"/>
                <a:sym typeface="+mn-ea"/>
              </a:rPr>
              <a:t>Add your words here,according to your need to draw the text box size.</a:t>
            </a: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grpSp>
        <p:nvGrpSpPr>
          <p:cNvPr id="37894" name="组合 28"/>
          <p:cNvGrpSpPr/>
          <p:nvPr/>
        </p:nvGrpSpPr>
        <p:grpSpPr>
          <a:xfrm>
            <a:off x="998538" y="1717675"/>
            <a:ext cx="2132012" cy="852488"/>
            <a:chOff x="1089312" y="1991913"/>
            <a:chExt cx="2132065" cy="852826"/>
          </a:xfrm>
        </p:grpSpPr>
        <p:sp>
          <p:nvSpPr>
            <p:cNvPr id="30" name="任意多边形 29"/>
            <p:cNvSpPr/>
            <p:nvPr/>
          </p:nvSpPr>
          <p:spPr>
            <a:xfrm>
              <a:off x="1089312" y="1991913"/>
              <a:ext cx="2132065" cy="852826"/>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bg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36573" tIns="5080" rIns="426413"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defRPr/>
              </a:pPr>
              <a:endParaRPr kumimoji="0" lang="en-US" sz="800" b="1" i="0" u="none" strike="noStrike" kern="1200" cap="none" spc="0" normalizeH="0" baseline="0" noProof="0" dirty="0" smtClean="0">
                <a:ln>
                  <a:noFill/>
                </a:ln>
                <a:solidFill>
                  <a:sysClr val="window" lastClr="FFFFFF"/>
                </a:solidFill>
                <a:effectLst/>
                <a:uLnTx/>
                <a:uFillTx/>
                <a:latin typeface="Microsoft YaHei" panose="020B0503020204020204" pitchFamily="34" charset="-122"/>
                <a:ea typeface="+mn-ea"/>
                <a:cs typeface="+mn-cs"/>
              </a:endParaRPr>
            </a:p>
            <a:p>
              <a:pPr marL="0" marR="0" lvl="0" indent="0" algn="ctr" defTabSz="355600" rtl="0" eaLnBrk="1" fontAlgn="auto" latinLnBrk="0" hangingPunct="1">
                <a:lnSpc>
                  <a:spcPct val="90000"/>
                </a:lnSpc>
                <a:spcBef>
                  <a:spcPct val="0"/>
                </a:spcBef>
                <a:spcAft>
                  <a:spcPct val="35000"/>
                </a:spcAft>
                <a:buClrTx/>
                <a:buSzTx/>
                <a:buFontTx/>
                <a:buNone/>
                <a:defRPr/>
              </a:pPr>
              <a:endParaRPr kumimoji="0" lang="en-US" sz="800" b="1" i="0" u="none" strike="noStrike" kern="1200" cap="none" spc="0" normalizeH="0" baseline="0" noProof="0" dirty="0" smtClean="0">
                <a:ln>
                  <a:noFill/>
                </a:ln>
                <a:solidFill>
                  <a:sysClr val="window" lastClr="FFFFFF"/>
                </a:solidFill>
                <a:effectLst/>
                <a:uLnTx/>
                <a:uFillTx/>
                <a:latin typeface="Microsoft YaHei" panose="020B0503020204020204" pitchFamily="34" charset="-122"/>
                <a:ea typeface="+mn-ea"/>
                <a:cs typeface="+mn-cs"/>
              </a:endParaRPr>
            </a:p>
          </p:txBody>
        </p:sp>
        <p:sp>
          <p:nvSpPr>
            <p:cNvPr id="31" name="Freeform 6"/>
            <p:cNvSpPr>
              <a:spLocks noEditPoints="1"/>
            </p:cNvSpPr>
            <p:nvPr/>
          </p:nvSpPr>
          <p:spPr bwMode="auto">
            <a:xfrm>
              <a:off x="1959065" y="2145882"/>
              <a:ext cx="320676" cy="341597"/>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484A5F"/>
            </a:solidFill>
            <a:ln>
              <a:noFill/>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smtClean="0">
                <a:ln>
                  <a:noFill/>
                </a:ln>
                <a:solidFill>
                  <a:srgbClr val="5C5C5C"/>
                </a:solidFill>
                <a:effectLst/>
                <a:uLnTx/>
                <a:uFillTx/>
                <a:latin typeface="Microsoft YaHei" panose="020B0503020204020204" pitchFamily="34" charset="-122"/>
                <a:ea typeface="+mn-ea"/>
                <a:cs typeface="+mn-cs"/>
              </a:endParaRPr>
            </a:p>
          </p:txBody>
        </p:sp>
        <p:sp>
          <p:nvSpPr>
            <p:cNvPr id="37909" name="文本框 31"/>
            <p:cNvSpPr txBox="1"/>
            <p:nvPr/>
          </p:nvSpPr>
          <p:spPr>
            <a:xfrm>
              <a:off x="1547793" y="2500114"/>
              <a:ext cx="1261776" cy="306827"/>
            </a:xfrm>
            <a:prstGeom prst="rect">
              <a:avLst/>
            </a:prstGeom>
            <a:noFill/>
            <a:ln w="9525">
              <a:noFill/>
            </a:ln>
          </p:spPr>
          <p:txBody>
            <a:bodyPr wrap="square">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sym typeface="+mn-ea"/>
                </a:rPr>
                <a:t>YOUR TITLE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grpSp>
      <p:grpSp>
        <p:nvGrpSpPr>
          <p:cNvPr id="37895" name="组合 32"/>
          <p:cNvGrpSpPr/>
          <p:nvPr/>
        </p:nvGrpSpPr>
        <p:grpSpPr>
          <a:xfrm>
            <a:off x="998538" y="2689225"/>
            <a:ext cx="2132012" cy="854075"/>
            <a:chOff x="1089312" y="2964135"/>
            <a:chExt cx="2132065" cy="852826"/>
          </a:xfrm>
        </p:grpSpPr>
        <p:sp>
          <p:nvSpPr>
            <p:cNvPr id="34" name="任意多边形 33"/>
            <p:cNvSpPr/>
            <p:nvPr/>
          </p:nvSpPr>
          <p:spPr>
            <a:xfrm>
              <a:off x="1089312" y="2964135"/>
              <a:ext cx="2132065" cy="852826"/>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bg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36573" tIns="5080" rIns="426413"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defRPr/>
              </a:pPr>
              <a:endParaRPr kumimoji="0" lang="en-US" sz="800" b="1" i="0" u="none" strike="noStrike" kern="1200" cap="none" spc="0" normalizeH="0" baseline="0" noProof="0" dirty="0" smtClean="0">
                <a:ln>
                  <a:noFill/>
                </a:ln>
                <a:solidFill>
                  <a:sysClr val="window" lastClr="FFFFFF"/>
                </a:solidFill>
                <a:effectLst/>
                <a:uLnTx/>
                <a:uFillTx/>
                <a:latin typeface="Microsoft YaHei" panose="020B0503020204020204" pitchFamily="34" charset="-122"/>
                <a:ea typeface="+mn-ea"/>
                <a:cs typeface="+mn-cs"/>
              </a:endParaRPr>
            </a:p>
            <a:p>
              <a:pPr marL="0" marR="0" lvl="0" indent="0" algn="ctr" defTabSz="355600" rtl="0" eaLnBrk="1" fontAlgn="auto" latinLnBrk="0" hangingPunct="1">
                <a:lnSpc>
                  <a:spcPct val="90000"/>
                </a:lnSpc>
                <a:spcBef>
                  <a:spcPct val="0"/>
                </a:spcBef>
                <a:spcAft>
                  <a:spcPct val="35000"/>
                </a:spcAft>
                <a:buClrTx/>
                <a:buSzTx/>
                <a:buFontTx/>
                <a:buNone/>
                <a:defRPr/>
              </a:pPr>
              <a:endParaRPr kumimoji="0" lang="en-US" sz="800" b="1" i="0" u="none" strike="noStrike" kern="1200" cap="none" spc="0" normalizeH="0" baseline="0" noProof="0" dirty="0" smtClean="0">
                <a:ln>
                  <a:noFill/>
                </a:ln>
                <a:solidFill>
                  <a:sysClr val="window" lastClr="FFFFFF"/>
                </a:solidFill>
                <a:effectLst/>
                <a:uLnTx/>
                <a:uFillTx/>
                <a:latin typeface="Microsoft YaHei" panose="020B0503020204020204" pitchFamily="34" charset="-122"/>
                <a:ea typeface="+mn-ea"/>
                <a:cs typeface="+mn-cs"/>
              </a:endParaRPr>
            </a:p>
          </p:txBody>
        </p:sp>
        <p:sp>
          <p:nvSpPr>
            <p:cNvPr id="35" name="Freeform 11"/>
            <p:cNvSpPr>
              <a:spLocks noEditPoints="1"/>
            </p:cNvSpPr>
            <p:nvPr/>
          </p:nvSpPr>
          <p:spPr bwMode="auto">
            <a:xfrm>
              <a:off x="1903022" y="3070086"/>
              <a:ext cx="413294" cy="413732"/>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rgbClr val="484A5F"/>
            </a:solidFill>
            <a:ln>
              <a:noFill/>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smtClean="0">
                <a:ln>
                  <a:noFill/>
                </a:ln>
                <a:solidFill>
                  <a:srgbClr val="5C5C5C"/>
                </a:solidFill>
                <a:effectLst/>
                <a:uLnTx/>
                <a:uFillTx/>
                <a:latin typeface="Microsoft YaHei" panose="020B0503020204020204" pitchFamily="34" charset="-122"/>
                <a:ea typeface="+mn-ea"/>
                <a:cs typeface="+mn-cs"/>
              </a:endParaRPr>
            </a:p>
          </p:txBody>
        </p:sp>
        <p:sp>
          <p:nvSpPr>
            <p:cNvPr id="37906" name="文本框 35"/>
            <p:cNvSpPr txBox="1"/>
            <p:nvPr/>
          </p:nvSpPr>
          <p:spPr>
            <a:xfrm>
              <a:off x="1547793" y="3485342"/>
              <a:ext cx="1261776" cy="306256"/>
            </a:xfrm>
            <a:prstGeom prst="rect">
              <a:avLst/>
            </a:prstGeom>
            <a:noFill/>
            <a:ln w="9525">
              <a:noFill/>
            </a:ln>
          </p:spPr>
          <p:txBody>
            <a:bodyPr wrap="square">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YOUR TITLE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grpSp>
      <p:grpSp>
        <p:nvGrpSpPr>
          <p:cNvPr id="37896" name="组合 36"/>
          <p:cNvGrpSpPr/>
          <p:nvPr/>
        </p:nvGrpSpPr>
        <p:grpSpPr>
          <a:xfrm>
            <a:off x="998538" y="3662363"/>
            <a:ext cx="2132012" cy="852487"/>
            <a:chOff x="1089312" y="3936356"/>
            <a:chExt cx="2132065" cy="852826"/>
          </a:xfrm>
        </p:grpSpPr>
        <p:sp>
          <p:nvSpPr>
            <p:cNvPr id="38" name="任意多边形 37"/>
            <p:cNvSpPr/>
            <p:nvPr/>
          </p:nvSpPr>
          <p:spPr>
            <a:xfrm>
              <a:off x="1089312" y="3936356"/>
              <a:ext cx="2132065" cy="852826"/>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bg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36573" tIns="5080" rIns="426413"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defRPr/>
              </a:pPr>
              <a:endParaRPr kumimoji="0" lang="en-US" sz="800" b="1" i="0" u="none" strike="noStrike" kern="1200" cap="none" spc="0" normalizeH="0" baseline="0" noProof="0" dirty="0" smtClean="0">
                <a:ln>
                  <a:noFill/>
                </a:ln>
                <a:solidFill>
                  <a:sysClr val="window" lastClr="FFFFFF"/>
                </a:solidFill>
                <a:effectLst/>
                <a:uLnTx/>
                <a:uFillTx/>
                <a:latin typeface="Microsoft YaHei" panose="020B0503020204020204" pitchFamily="34" charset="-122"/>
                <a:ea typeface="+mn-ea"/>
                <a:cs typeface="+mn-cs"/>
              </a:endParaRPr>
            </a:p>
            <a:p>
              <a:pPr marL="0" marR="0" lvl="0" indent="0" algn="ctr" defTabSz="355600" rtl="0" eaLnBrk="1" fontAlgn="auto" latinLnBrk="0" hangingPunct="1">
                <a:lnSpc>
                  <a:spcPct val="90000"/>
                </a:lnSpc>
                <a:spcBef>
                  <a:spcPct val="0"/>
                </a:spcBef>
                <a:spcAft>
                  <a:spcPct val="35000"/>
                </a:spcAft>
                <a:buClrTx/>
                <a:buSzTx/>
                <a:buFontTx/>
                <a:buNone/>
                <a:defRPr/>
              </a:pPr>
              <a:endParaRPr kumimoji="0" lang="en-US" sz="800" b="1" i="0" u="none" strike="noStrike" kern="1200" cap="none" spc="0" normalizeH="0" baseline="0" noProof="0" dirty="0" smtClean="0">
                <a:ln>
                  <a:noFill/>
                </a:ln>
                <a:solidFill>
                  <a:sysClr val="window" lastClr="FFFFFF"/>
                </a:solidFill>
                <a:effectLst/>
                <a:uLnTx/>
                <a:uFillTx/>
                <a:latin typeface="Microsoft YaHei" panose="020B0503020204020204" pitchFamily="34" charset="-122"/>
                <a:ea typeface="+mn-ea"/>
                <a:cs typeface="+mn-cs"/>
              </a:endParaRPr>
            </a:p>
          </p:txBody>
        </p:sp>
        <p:sp>
          <p:nvSpPr>
            <p:cNvPr id="39" name="Freeform 21"/>
            <p:cNvSpPr>
              <a:spLocks noEditPoints="1"/>
            </p:cNvSpPr>
            <p:nvPr/>
          </p:nvSpPr>
          <p:spPr bwMode="auto">
            <a:xfrm>
              <a:off x="1978811" y="4058552"/>
              <a:ext cx="352075" cy="353186"/>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rgbClr val="484A5F"/>
            </a:solidFill>
            <a:ln>
              <a:noFill/>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smtClean="0">
                <a:ln>
                  <a:noFill/>
                </a:ln>
                <a:solidFill>
                  <a:srgbClr val="5C5C5C"/>
                </a:solidFill>
                <a:effectLst/>
                <a:uLnTx/>
                <a:uFillTx/>
                <a:latin typeface="Microsoft YaHei" panose="020B0503020204020204" pitchFamily="34" charset="-122"/>
                <a:ea typeface="+mn-ea"/>
                <a:cs typeface="+mn-cs"/>
              </a:endParaRPr>
            </a:p>
          </p:txBody>
        </p:sp>
        <p:sp>
          <p:nvSpPr>
            <p:cNvPr id="37903" name="文本框 39"/>
            <p:cNvSpPr txBox="1"/>
            <p:nvPr/>
          </p:nvSpPr>
          <p:spPr>
            <a:xfrm>
              <a:off x="1547793" y="4447099"/>
              <a:ext cx="1261776" cy="306827"/>
            </a:xfrm>
            <a:prstGeom prst="rect">
              <a:avLst/>
            </a:prstGeom>
            <a:noFill/>
            <a:ln w="9525">
              <a:noFill/>
            </a:ln>
          </p:spPr>
          <p:txBody>
            <a:bodyPr wrap="square">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YOUR TITLE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grpSp>
      <p:grpSp>
        <p:nvGrpSpPr>
          <p:cNvPr id="37897" name="组合 40"/>
          <p:cNvGrpSpPr/>
          <p:nvPr/>
        </p:nvGrpSpPr>
        <p:grpSpPr>
          <a:xfrm>
            <a:off x="998538" y="4633913"/>
            <a:ext cx="2132012" cy="852487"/>
            <a:chOff x="1089312" y="4908578"/>
            <a:chExt cx="2132065" cy="852826"/>
          </a:xfrm>
        </p:grpSpPr>
        <p:sp>
          <p:nvSpPr>
            <p:cNvPr id="42" name="任意多边形 41"/>
            <p:cNvSpPr/>
            <p:nvPr/>
          </p:nvSpPr>
          <p:spPr>
            <a:xfrm>
              <a:off x="1089312" y="4908578"/>
              <a:ext cx="2132065" cy="852826"/>
            </a:xfrm>
            <a:custGeom>
              <a:avLst/>
              <a:gdLst>
                <a:gd name="connsiteX0" fmla="*/ 0 w 2132065"/>
                <a:gd name="connsiteY0" fmla="*/ 0 h 852826"/>
                <a:gd name="connsiteX1" fmla="*/ 1705652 w 2132065"/>
                <a:gd name="connsiteY1" fmla="*/ 0 h 852826"/>
                <a:gd name="connsiteX2" fmla="*/ 2132065 w 2132065"/>
                <a:gd name="connsiteY2" fmla="*/ 426413 h 852826"/>
                <a:gd name="connsiteX3" fmla="*/ 1705652 w 2132065"/>
                <a:gd name="connsiteY3" fmla="*/ 852826 h 852826"/>
                <a:gd name="connsiteX4" fmla="*/ 0 w 2132065"/>
                <a:gd name="connsiteY4" fmla="*/ 852826 h 852826"/>
                <a:gd name="connsiteX5" fmla="*/ 426413 w 2132065"/>
                <a:gd name="connsiteY5" fmla="*/ 426413 h 852826"/>
                <a:gd name="connsiteX6" fmla="*/ 0 w 2132065"/>
                <a:gd name="connsiteY6" fmla="*/ 0 h 8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chemeClr val="bg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36573" tIns="5080" rIns="426413"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defRPr/>
              </a:pPr>
              <a:endParaRPr kumimoji="0" lang="en-US" sz="800" b="1" i="0" u="none" strike="noStrike" kern="1200" cap="none" spc="0" normalizeH="0" baseline="0" noProof="0" dirty="0" smtClean="0">
                <a:ln>
                  <a:noFill/>
                </a:ln>
                <a:solidFill>
                  <a:sysClr val="window" lastClr="FFFFFF"/>
                </a:solidFill>
                <a:effectLst/>
                <a:uLnTx/>
                <a:uFillTx/>
                <a:latin typeface="Microsoft YaHei" panose="020B0503020204020204" pitchFamily="34" charset="-122"/>
                <a:ea typeface="+mn-ea"/>
                <a:cs typeface="+mn-cs"/>
              </a:endParaRPr>
            </a:p>
            <a:p>
              <a:pPr marL="0" marR="0" lvl="0" indent="0" algn="ctr" defTabSz="355600" rtl="0" eaLnBrk="1" fontAlgn="auto" latinLnBrk="0" hangingPunct="1">
                <a:lnSpc>
                  <a:spcPct val="90000"/>
                </a:lnSpc>
                <a:spcBef>
                  <a:spcPct val="0"/>
                </a:spcBef>
                <a:spcAft>
                  <a:spcPct val="35000"/>
                </a:spcAft>
                <a:buClrTx/>
                <a:buSzTx/>
                <a:buFontTx/>
                <a:buNone/>
                <a:defRPr/>
              </a:pPr>
              <a:endParaRPr kumimoji="0" lang="en-US" sz="800" b="1" i="0" u="none" strike="noStrike" kern="1200" cap="none" spc="0" normalizeH="0" baseline="0" noProof="0" dirty="0" smtClean="0">
                <a:ln>
                  <a:noFill/>
                </a:ln>
                <a:solidFill>
                  <a:sysClr val="window" lastClr="FFFFFF"/>
                </a:solidFill>
                <a:effectLst/>
                <a:uLnTx/>
                <a:uFillTx/>
                <a:latin typeface="Microsoft YaHei" panose="020B0503020204020204" pitchFamily="34" charset="-122"/>
                <a:ea typeface="+mn-ea"/>
                <a:cs typeface="+mn-cs"/>
              </a:endParaRPr>
            </a:p>
          </p:txBody>
        </p:sp>
        <p:sp>
          <p:nvSpPr>
            <p:cNvPr id="43" name="Freeform 26"/>
            <p:cNvSpPr/>
            <p:nvPr/>
          </p:nvSpPr>
          <p:spPr bwMode="auto">
            <a:xfrm>
              <a:off x="2015773" y="5093981"/>
              <a:ext cx="289829" cy="30058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484A5F"/>
            </a:solidFill>
            <a:ln>
              <a:noFill/>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smtClean="0">
                <a:ln>
                  <a:noFill/>
                </a:ln>
                <a:solidFill>
                  <a:srgbClr val="5C5C5C"/>
                </a:solidFill>
                <a:effectLst/>
                <a:uLnTx/>
                <a:uFillTx/>
                <a:latin typeface="Microsoft YaHei" panose="020B0503020204020204" pitchFamily="34" charset="-122"/>
                <a:ea typeface="+mn-ea"/>
                <a:cs typeface="+mn-cs"/>
              </a:endParaRPr>
            </a:p>
          </p:txBody>
        </p:sp>
        <p:sp>
          <p:nvSpPr>
            <p:cNvPr id="37900" name="文本框 43"/>
            <p:cNvSpPr txBox="1"/>
            <p:nvPr/>
          </p:nvSpPr>
          <p:spPr>
            <a:xfrm>
              <a:off x="1548428" y="5410427"/>
              <a:ext cx="1261141" cy="306827"/>
            </a:xfrm>
            <a:prstGeom prst="rect">
              <a:avLst/>
            </a:prstGeom>
            <a:noFill/>
            <a:ln w="9525">
              <a:noFill/>
            </a:ln>
          </p:spPr>
          <p:txBody>
            <a:bodyPr wrap="square">
              <a:spAutoFit/>
            </a:bodyPr>
            <a:p>
              <a:pPr eaLnBrk="1" hangingPunct="1"/>
              <a:r>
                <a:rPr lang="zh-CN" altLang="en-US" sz="1400" dirty="0">
                  <a:solidFill>
                    <a:srgbClr val="000000"/>
                  </a:solidFill>
                  <a:latin typeface="Microsoft YaHei" panose="020B0503020204020204" pitchFamily="34" charset="-122"/>
                  <a:ea typeface="Microsoft YaHei" panose="020B0503020204020204" pitchFamily="34" charset="-122"/>
                </a:rPr>
                <a:t>YOUR TITLE</a:t>
              </a:r>
              <a:endParaRPr lang="zh-CN" altLang="en-US" sz="1400" dirty="0">
                <a:solidFill>
                  <a:srgbClr val="000000"/>
                </a:solidFill>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38914"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8915"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grpSp>
        <p:nvGrpSpPr>
          <p:cNvPr id="38916" name="组合 5"/>
          <p:cNvGrpSpPr/>
          <p:nvPr/>
        </p:nvGrpSpPr>
        <p:grpSpPr>
          <a:xfrm>
            <a:off x="1951038" y="2057400"/>
            <a:ext cx="1817687" cy="2049463"/>
            <a:chOff x="2168555" y="2256970"/>
            <a:chExt cx="1817902" cy="2050525"/>
          </a:xfrm>
        </p:grpSpPr>
        <p:sp>
          <p:nvSpPr>
            <p:cNvPr id="11" name="Freeform 6"/>
            <p:cNvSpPr/>
            <p:nvPr/>
          </p:nvSpPr>
          <p:spPr bwMode="auto">
            <a:xfrm>
              <a:off x="2168555" y="2256970"/>
              <a:ext cx="1817902" cy="20505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484A5F"/>
            </a:solidFill>
            <a:ln w="38100">
              <a:solidFill>
                <a:schemeClr val="bg1"/>
              </a:solid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nvGrpSpPr>
            <p:cNvPr id="38959" name="组合 11"/>
            <p:cNvGrpSpPr/>
            <p:nvPr/>
          </p:nvGrpSpPr>
          <p:grpSpPr>
            <a:xfrm>
              <a:off x="2765046" y="2695307"/>
              <a:ext cx="606631" cy="601073"/>
              <a:chOff x="8185151" y="600075"/>
              <a:chExt cx="1212850" cy="1201738"/>
            </a:xfrm>
          </p:grpSpPr>
          <p:sp>
            <p:nvSpPr>
              <p:cNvPr id="38963" name="Freeform 13"/>
              <p:cNvSpPr/>
              <p:nvPr/>
            </p:nvSpPr>
            <p:spPr>
              <a:xfrm>
                <a:off x="8320088" y="828675"/>
                <a:ext cx="919163" cy="973138"/>
              </a:xfrm>
              <a:custGeom>
                <a:avLst/>
                <a:gdLst/>
                <a:ahLst/>
                <a:cxnLst>
                  <a:cxn ang="0">
                    <a:pos x="461457" y="0"/>
                  </a:cxn>
                  <a:cxn ang="0">
                    <a:pos x="0" y="582380"/>
                  </a:cxn>
                  <a:cxn ang="0">
                    <a:pos x="0" y="924293"/>
                  </a:cxn>
                  <a:cxn ang="0">
                    <a:pos x="60027" y="973138"/>
                  </a:cxn>
                  <a:cxn ang="0">
                    <a:pos x="360162" y="973138"/>
                  </a:cxn>
                  <a:cxn ang="0">
                    <a:pos x="360162" y="627467"/>
                  </a:cxn>
                  <a:cxn ang="0">
                    <a:pos x="566505" y="627467"/>
                  </a:cxn>
                  <a:cxn ang="0">
                    <a:pos x="566505" y="973138"/>
                  </a:cxn>
                  <a:cxn ang="0">
                    <a:pos x="862888" y="973138"/>
                  </a:cxn>
                  <a:cxn ang="0">
                    <a:pos x="919163" y="924293"/>
                  </a:cxn>
                  <a:cxn ang="0">
                    <a:pos x="919163" y="541050"/>
                  </a:cxn>
                  <a:cxn ang="0">
                    <a:pos x="461457" y="0"/>
                  </a:cxn>
                </a:cxnLst>
                <a:pathLst>
                  <a:path w="245" h="259">
                    <a:moveTo>
                      <a:pt x="123" y="0"/>
                    </a:moveTo>
                    <a:cubicBezTo>
                      <a:pt x="0" y="155"/>
                      <a:pt x="0" y="155"/>
                      <a:pt x="0" y="155"/>
                    </a:cubicBezTo>
                    <a:cubicBezTo>
                      <a:pt x="0" y="246"/>
                      <a:pt x="0" y="246"/>
                      <a:pt x="0" y="246"/>
                    </a:cubicBezTo>
                    <a:cubicBezTo>
                      <a:pt x="0" y="253"/>
                      <a:pt x="7" y="259"/>
                      <a:pt x="16" y="259"/>
                    </a:cubicBezTo>
                    <a:cubicBezTo>
                      <a:pt x="96" y="259"/>
                      <a:pt x="96" y="259"/>
                      <a:pt x="96" y="259"/>
                    </a:cubicBezTo>
                    <a:cubicBezTo>
                      <a:pt x="96" y="167"/>
                      <a:pt x="96" y="167"/>
                      <a:pt x="96" y="167"/>
                    </a:cubicBezTo>
                    <a:cubicBezTo>
                      <a:pt x="151" y="167"/>
                      <a:pt x="151" y="167"/>
                      <a:pt x="151" y="167"/>
                    </a:cubicBezTo>
                    <a:cubicBezTo>
                      <a:pt x="151" y="259"/>
                      <a:pt x="151" y="259"/>
                      <a:pt x="151" y="259"/>
                    </a:cubicBezTo>
                    <a:cubicBezTo>
                      <a:pt x="230" y="259"/>
                      <a:pt x="230" y="259"/>
                      <a:pt x="230" y="259"/>
                    </a:cubicBezTo>
                    <a:cubicBezTo>
                      <a:pt x="238" y="259"/>
                      <a:pt x="245" y="253"/>
                      <a:pt x="245" y="246"/>
                    </a:cubicBezTo>
                    <a:cubicBezTo>
                      <a:pt x="245" y="144"/>
                      <a:pt x="245" y="144"/>
                      <a:pt x="245" y="144"/>
                    </a:cubicBezTo>
                    <a:cubicBezTo>
                      <a:pt x="245" y="137"/>
                      <a:pt x="123" y="0"/>
                      <a:pt x="123" y="0"/>
                    </a:cubicBezTo>
                    <a:close/>
                  </a:path>
                </a:pathLst>
              </a:custGeom>
              <a:solidFill>
                <a:srgbClr val="FFFFFF">
                  <a:alpha val="100000"/>
                </a:srgbClr>
              </a:solidFill>
              <a:ln w="9525">
                <a:noFill/>
              </a:ln>
            </p:spPr>
            <p:txBody>
              <a:bodyPr/>
              <a:p>
                <a:endParaRPr lang="zh-CN" altLang="en-US"/>
              </a:p>
            </p:txBody>
          </p:sp>
          <p:sp>
            <p:nvSpPr>
              <p:cNvPr id="38964" name="Freeform 14"/>
              <p:cNvSpPr/>
              <p:nvPr/>
            </p:nvSpPr>
            <p:spPr>
              <a:xfrm>
                <a:off x="8185151" y="600075"/>
                <a:ext cx="1212850" cy="811213"/>
              </a:xfrm>
              <a:custGeom>
                <a:avLst/>
                <a:gdLst/>
                <a:ahLst/>
                <a:cxnLst>
                  <a:cxn ang="0">
                    <a:pos x="1197830" y="691033"/>
                  </a:cxn>
                  <a:cxn ang="0">
                    <a:pos x="634587" y="18778"/>
                  </a:cxn>
                  <a:cxn ang="0">
                    <a:pos x="593283" y="0"/>
                  </a:cxn>
                  <a:cxn ang="0">
                    <a:pos x="551978" y="18778"/>
                  </a:cxn>
                  <a:cxn ang="0">
                    <a:pos x="15020" y="706056"/>
                  </a:cxn>
                  <a:cxn ang="0">
                    <a:pos x="22530" y="784924"/>
                  </a:cxn>
                  <a:cxn ang="0">
                    <a:pos x="90119" y="792435"/>
                  </a:cxn>
                  <a:cxn ang="0">
                    <a:pos x="597038" y="157736"/>
                  </a:cxn>
                  <a:cxn ang="0">
                    <a:pos x="1122731" y="777412"/>
                  </a:cxn>
                  <a:cxn ang="0">
                    <a:pos x="1190320" y="769901"/>
                  </a:cxn>
                  <a:cxn ang="0">
                    <a:pos x="1197830" y="691033"/>
                  </a:cxn>
                </a:cxnLst>
                <a:pathLst>
                  <a:path w="323" h="216">
                    <a:moveTo>
                      <a:pt x="319" y="184"/>
                    </a:moveTo>
                    <a:cubicBezTo>
                      <a:pt x="319" y="184"/>
                      <a:pt x="171" y="7"/>
                      <a:pt x="169" y="5"/>
                    </a:cubicBezTo>
                    <a:cubicBezTo>
                      <a:pt x="166" y="1"/>
                      <a:pt x="162" y="0"/>
                      <a:pt x="158" y="0"/>
                    </a:cubicBezTo>
                    <a:cubicBezTo>
                      <a:pt x="154" y="0"/>
                      <a:pt x="150" y="1"/>
                      <a:pt x="147" y="5"/>
                    </a:cubicBezTo>
                    <a:cubicBezTo>
                      <a:pt x="145" y="8"/>
                      <a:pt x="4" y="188"/>
                      <a:pt x="4" y="188"/>
                    </a:cubicBezTo>
                    <a:cubicBezTo>
                      <a:pt x="0" y="194"/>
                      <a:pt x="1" y="203"/>
                      <a:pt x="6" y="209"/>
                    </a:cubicBezTo>
                    <a:cubicBezTo>
                      <a:pt x="12" y="215"/>
                      <a:pt x="20" y="216"/>
                      <a:pt x="24" y="211"/>
                    </a:cubicBezTo>
                    <a:cubicBezTo>
                      <a:pt x="159" y="42"/>
                      <a:pt x="159" y="42"/>
                      <a:pt x="159" y="42"/>
                    </a:cubicBezTo>
                    <a:cubicBezTo>
                      <a:pt x="299" y="207"/>
                      <a:pt x="299" y="207"/>
                      <a:pt x="299" y="207"/>
                    </a:cubicBezTo>
                    <a:cubicBezTo>
                      <a:pt x="304" y="213"/>
                      <a:pt x="312" y="212"/>
                      <a:pt x="317" y="205"/>
                    </a:cubicBezTo>
                    <a:cubicBezTo>
                      <a:pt x="323" y="199"/>
                      <a:pt x="323" y="189"/>
                      <a:pt x="319" y="184"/>
                    </a:cubicBezTo>
                    <a:close/>
                  </a:path>
                </a:pathLst>
              </a:custGeom>
              <a:solidFill>
                <a:srgbClr val="FFFFFF">
                  <a:alpha val="100000"/>
                </a:srgbClr>
              </a:solidFill>
              <a:ln w="9525">
                <a:noFill/>
              </a:ln>
            </p:spPr>
            <p:txBody>
              <a:bodyPr/>
              <a:p>
                <a:endParaRPr lang="zh-CN" altLang="en-US"/>
              </a:p>
            </p:txBody>
          </p:sp>
        </p:grpSp>
        <p:grpSp>
          <p:nvGrpSpPr>
            <p:cNvPr id="38960" name="组合 12"/>
            <p:cNvGrpSpPr/>
            <p:nvPr/>
          </p:nvGrpSpPr>
          <p:grpSpPr>
            <a:xfrm>
              <a:off x="2551176" y="3438144"/>
              <a:ext cx="997068" cy="300930"/>
              <a:chOff x="2551176" y="3438144"/>
              <a:chExt cx="997068" cy="300930"/>
            </a:xfrm>
          </p:grpSpPr>
          <p:cxnSp>
            <p:nvCxnSpPr>
              <p:cNvPr id="14" name="直接连接符 13"/>
              <p:cNvCxnSpPr/>
              <p:nvPr/>
            </p:nvCxnSpPr>
            <p:spPr>
              <a:xfrm>
                <a:off x="2551176" y="3438144"/>
                <a:ext cx="9966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962" name="文本框 14"/>
              <p:cNvSpPr txBox="1"/>
              <p:nvPr/>
            </p:nvSpPr>
            <p:spPr>
              <a:xfrm>
                <a:off x="2685812" y="3512477"/>
                <a:ext cx="862432" cy="226597"/>
              </a:xfrm>
              <a:prstGeom prst="rect">
                <a:avLst/>
              </a:prstGeom>
              <a:noFill/>
              <a:ln w="9525">
                <a:noFill/>
              </a:ln>
            </p:spPr>
            <p:txBody>
              <a:bodyPr wrap="square">
                <a:spAutoFit/>
              </a:bodyPr>
              <a:p>
                <a:pPr eaLnBrk="1" hangingPunct="1"/>
                <a:r>
                  <a:rPr lang="zh-CN" altLang="en-US" b="1" dirty="0">
                    <a:solidFill>
                      <a:srgbClr val="FFFFFF"/>
                    </a:solidFill>
                    <a:latin typeface="Microsoft YaHei" panose="020B0503020204020204" pitchFamily="34" charset="-122"/>
                    <a:ea typeface="Microsoft YaHei" panose="020B0503020204020204" pitchFamily="34" charset="-122"/>
                  </a:rPr>
                  <a:t>TITLE</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grpSp>
      </p:grpSp>
      <p:grpSp>
        <p:nvGrpSpPr>
          <p:cNvPr id="38917" name="组合 17"/>
          <p:cNvGrpSpPr/>
          <p:nvPr/>
        </p:nvGrpSpPr>
        <p:grpSpPr>
          <a:xfrm>
            <a:off x="4168775" y="2057400"/>
            <a:ext cx="1817688" cy="2049463"/>
            <a:chOff x="4113288" y="2256970"/>
            <a:chExt cx="1817902" cy="2050525"/>
          </a:xfrm>
        </p:grpSpPr>
        <p:sp>
          <p:nvSpPr>
            <p:cNvPr id="19" name="Freeform 6"/>
            <p:cNvSpPr/>
            <p:nvPr/>
          </p:nvSpPr>
          <p:spPr bwMode="auto">
            <a:xfrm>
              <a:off x="4113288" y="2256970"/>
              <a:ext cx="1817902" cy="20505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484A5F"/>
            </a:solidFill>
            <a:ln w="38100">
              <a:solidFill>
                <a:schemeClr val="bg1"/>
              </a:solid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nvGrpSpPr>
            <p:cNvPr id="38948" name="组合 19"/>
            <p:cNvGrpSpPr/>
            <p:nvPr/>
          </p:nvGrpSpPr>
          <p:grpSpPr>
            <a:xfrm>
              <a:off x="4595045" y="2671239"/>
              <a:ext cx="749522" cy="625141"/>
              <a:chOff x="2760663" y="5032375"/>
              <a:chExt cx="1473200" cy="1228726"/>
            </a:xfrm>
          </p:grpSpPr>
          <p:sp>
            <p:nvSpPr>
              <p:cNvPr id="38952" name="Freeform 15"/>
              <p:cNvSpPr/>
              <p:nvPr/>
            </p:nvSpPr>
            <p:spPr>
              <a:xfrm>
                <a:off x="3005138" y="5856288"/>
                <a:ext cx="285750" cy="404813"/>
              </a:xfrm>
              <a:custGeom>
                <a:avLst/>
                <a:gdLst/>
                <a:ahLst/>
                <a:cxnLst>
                  <a:cxn ang="0">
                    <a:pos x="285750" y="386072"/>
                  </a:cxn>
                  <a:cxn ang="0">
                    <a:pos x="233112" y="404813"/>
                  </a:cxn>
                  <a:cxn ang="0">
                    <a:pos x="48878" y="404813"/>
                  </a:cxn>
                  <a:cxn ang="0">
                    <a:pos x="0" y="386072"/>
                  </a:cxn>
                  <a:cxn ang="0">
                    <a:pos x="0" y="18741"/>
                  </a:cxn>
                  <a:cxn ang="0">
                    <a:pos x="48878" y="0"/>
                  </a:cxn>
                  <a:cxn ang="0">
                    <a:pos x="233112" y="0"/>
                  </a:cxn>
                  <a:cxn ang="0">
                    <a:pos x="285750" y="18741"/>
                  </a:cxn>
                  <a:cxn ang="0">
                    <a:pos x="285750" y="386072"/>
                  </a:cxn>
                </a:cxnLst>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solidFill>
                <a:srgbClr val="FFFFFF">
                  <a:alpha val="100000"/>
                </a:srgbClr>
              </a:solidFill>
              <a:ln w="9525">
                <a:noFill/>
              </a:ln>
            </p:spPr>
            <p:txBody>
              <a:bodyPr/>
              <a:p>
                <a:endParaRPr lang="zh-CN" altLang="en-US"/>
              </a:p>
            </p:txBody>
          </p:sp>
          <p:sp>
            <p:nvSpPr>
              <p:cNvPr id="38953" name="Freeform 16"/>
              <p:cNvSpPr/>
              <p:nvPr/>
            </p:nvSpPr>
            <p:spPr>
              <a:xfrm>
                <a:off x="3321051" y="5645150"/>
                <a:ext cx="284163" cy="615950"/>
              </a:xfrm>
              <a:custGeom>
                <a:avLst/>
                <a:gdLst/>
                <a:ahLst/>
                <a:cxnLst>
                  <a:cxn ang="0">
                    <a:pos x="284163" y="585904"/>
                  </a:cxn>
                  <a:cxn ang="0">
                    <a:pos x="231817" y="615950"/>
                  </a:cxn>
                  <a:cxn ang="0">
                    <a:pos x="48607" y="615950"/>
                  </a:cxn>
                  <a:cxn ang="0">
                    <a:pos x="0" y="585904"/>
                  </a:cxn>
                  <a:cxn ang="0">
                    <a:pos x="0" y="26291"/>
                  </a:cxn>
                  <a:cxn ang="0">
                    <a:pos x="48607" y="0"/>
                  </a:cxn>
                  <a:cxn ang="0">
                    <a:pos x="231817" y="0"/>
                  </a:cxn>
                  <a:cxn ang="0">
                    <a:pos x="284163" y="26291"/>
                  </a:cxn>
                  <a:cxn ang="0">
                    <a:pos x="284163" y="585904"/>
                  </a:cxn>
                </a:cxnLst>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solidFill>
                <a:srgbClr val="FFFFFF">
                  <a:alpha val="100000"/>
                </a:srgbClr>
              </a:solidFill>
              <a:ln w="9525">
                <a:noFill/>
              </a:ln>
            </p:spPr>
            <p:txBody>
              <a:bodyPr/>
              <a:p>
                <a:endParaRPr lang="zh-CN" altLang="en-US"/>
              </a:p>
            </p:txBody>
          </p:sp>
          <p:sp>
            <p:nvSpPr>
              <p:cNvPr id="38954" name="Freeform 17"/>
              <p:cNvSpPr/>
              <p:nvPr/>
            </p:nvSpPr>
            <p:spPr>
              <a:xfrm>
                <a:off x="3635376" y="5397500"/>
                <a:ext cx="282575" cy="863600"/>
              </a:xfrm>
              <a:custGeom>
                <a:avLst/>
                <a:gdLst/>
                <a:ahLst/>
                <a:cxnLst>
                  <a:cxn ang="0">
                    <a:pos x="282575" y="822297"/>
                  </a:cxn>
                  <a:cxn ang="0">
                    <a:pos x="233595" y="863600"/>
                  </a:cxn>
                  <a:cxn ang="0">
                    <a:pos x="48980" y="863600"/>
                  </a:cxn>
                  <a:cxn ang="0">
                    <a:pos x="0" y="822297"/>
                  </a:cxn>
                  <a:cxn ang="0">
                    <a:pos x="0" y="37548"/>
                  </a:cxn>
                  <a:cxn ang="0">
                    <a:pos x="48980" y="0"/>
                  </a:cxn>
                  <a:cxn ang="0">
                    <a:pos x="233595" y="0"/>
                  </a:cxn>
                  <a:cxn ang="0">
                    <a:pos x="282575" y="37548"/>
                  </a:cxn>
                  <a:cxn ang="0">
                    <a:pos x="282575" y="822297"/>
                  </a:cxn>
                </a:cxnLst>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solidFill>
                <a:srgbClr val="FFFFFF">
                  <a:alpha val="100000"/>
                </a:srgbClr>
              </a:solidFill>
              <a:ln w="9525">
                <a:noFill/>
              </a:ln>
            </p:spPr>
            <p:txBody>
              <a:bodyPr/>
              <a:p>
                <a:endParaRPr lang="zh-CN" altLang="en-US"/>
              </a:p>
            </p:txBody>
          </p:sp>
          <p:sp>
            <p:nvSpPr>
              <p:cNvPr id="38955" name="Freeform 18"/>
              <p:cNvSpPr/>
              <p:nvPr/>
            </p:nvSpPr>
            <p:spPr>
              <a:xfrm>
                <a:off x="3951288" y="5205413"/>
                <a:ext cx="282575" cy="1055688"/>
              </a:xfrm>
              <a:custGeom>
                <a:avLst/>
                <a:gdLst/>
                <a:ahLst/>
                <a:cxnLst>
                  <a:cxn ang="0">
                    <a:pos x="282575" y="1006848"/>
                  </a:cxn>
                  <a:cxn ang="0">
                    <a:pos x="233595" y="1055688"/>
                  </a:cxn>
                  <a:cxn ang="0">
                    <a:pos x="48980" y="1055688"/>
                  </a:cxn>
                  <a:cxn ang="0">
                    <a:pos x="0" y="1006848"/>
                  </a:cxn>
                  <a:cxn ang="0">
                    <a:pos x="0" y="48840"/>
                  </a:cxn>
                  <a:cxn ang="0">
                    <a:pos x="48980" y="0"/>
                  </a:cxn>
                  <a:cxn ang="0">
                    <a:pos x="233595" y="0"/>
                  </a:cxn>
                  <a:cxn ang="0">
                    <a:pos x="282575" y="48840"/>
                  </a:cxn>
                  <a:cxn ang="0">
                    <a:pos x="282575" y="1006848"/>
                  </a:cxn>
                </a:cxnLst>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solidFill>
                <a:srgbClr val="FFFFFF">
                  <a:alpha val="100000"/>
                </a:srgbClr>
              </a:solidFill>
              <a:ln w="9525">
                <a:noFill/>
              </a:ln>
            </p:spPr>
            <p:txBody>
              <a:bodyPr/>
              <a:p>
                <a:endParaRPr lang="zh-CN" altLang="en-US"/>
              </a:p>
            </p:txBody>
          </p:sp>
          <p:sp>
            <p:nvSpPr>
              <p:cNvPr id="38956" name="Freeform 19"/>
              <p:cNvSpPr/>
              <p:nvPr/>
            </p:nvSpPr>
            <p:spPr>
              <a:xfrm>
                <a:off x="2760663" y="5116513"/>
                <a:ext cx="1063625" cy="682625"/>
              </a:xfrm>
              <a:custGeom>
                <a:avLst/>
                <a:gdLst/>
                <a:ahLst/>
                <a:cxnLst>
                  <a:cxn ang="0">
                    <a:pos x="52617" y="682625"/>
                  </a:cxn>
                  <a:cxn ang="0">
                    <a:pos x="18792" y="671373"/>
                  </a:cxn>
                  <a:cxn ang="0">
                    <a:pos x="18792" y="611362"/>
                  </a:cxn>
                  <a:cxn ang="0">
                    <a:pos x="526175" y="172532"/>
                  </a:cxn>
                  <a:cxn ang="0">
                    <a:pos x="578792" y="165030"/>
                  </a:cxn>
                  <a:cxn ang="0">
                    <a:pos x="608860" y="202537"/>
                  </a:cxn>
                  <a:cxn ang="0">
                    <a:pos x="608860" y="330060"/>
                  </a:cxn>
                  <a:cxn ang="0">
                    <a:pos x="973424" y="18753"/>
                  </a:cxn>
                  <a:cxn ang="0">
                    <a:pos x="1044833" y="18753"/>
                  </a:cxn>
                  <a:cxn ang="0">
                    <a:pos x="1044833" y="75014"/>
                  </a:cxn>
                  <a:cxn ang="0">
                    <a:pos x="593826" y="461334"/>
                  </a:cxn>
                  <a:cxn ang="0">
                    <a:pos x="541208" y="468836"/>
                  </a:cxn>
                  <a:cxn ang="0">
                    <a:pos x="511141" y="431329"/>
                  </a:cxn>
                  <a:cxn ang="0">
                    <a:pos x="511141" y="307556"/>
                  </a:cxn>
                  <a:cxn ang="0">
                    <a:pos x="86443" y="671373"/>
                  </a:cxn>
                  <a:cxn ang="0">
                    <a:pos x="52617" y="682625"/>
                  </a:cxn>
                </a:cxnLst>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solidFill>
                <a:srgbClr val="FFFFFF">
                  <a:alpha val="100000"/>
                </a:srgbClr>
              </a:solidFill>
              <a:ln w="9525">
                <a:noFill/>
              </a:ln>
            </p:spPr>
            <p:txBody>
              <a:bodyPr/>
              <a:p>
                <a:endParaRPr lang="zh-CN" altLang="en-US"/>
              </a:p>
            </p:txBody>
          </p:sp>
          <p:sp>
            <p:nvSpPr>
              <p:cNvPr id="38957" name="Freeform 20"/>
              <p:cNvSpPr/>
              <p:nvPr/>
            </p:nvSpPr>
            <p:spPr>
              <a:xfrm>
                <a:off x="3635376" y="5032375"/>
                <a:ext cx="282575" cy="244475"/>
              </a:xfrm>
              <a:custGeom>
                <a:avLst/>
                <a:gdLst/>
                <a:ahLst/>
                <a:cxnLst>
                  <a:cxn ang="0">
                    <a:pos x="207963" y="244475"/>
                  </a:cxn>
                  <a:cxn ang="0">
                    <a:pos x="282575" y="0"/>
                  </a:cxn>
                  <a:cxn ang="0">
                    <a:pos x="0" y="68263"/>
                  </a:cxn>
                  <a:cxn ang="0">
                    <a:pos x="207963" y="244475"/>
                  </a:cxn>
                </a:cxnLst>
                <a:pathLst>
                  <a:path w="178" h="154">
                    <a:moveTo>
                      <a:pt x="131" y="154"/>
                    </a:moveTo>
                    <a:lnTo>
                      <a:pt x="178" y="0"/>
                    </a:lnTo>
                    <a:lnTo>
                      <a:pt x="0" y="43"/>
                    </a:lnTo>
                    <a:lnTo>
                      <a:pt x="131" y="154"/>
                    </a:lnTo>
                    <a:close/>
                  </a:path>
                </a:pathLst>
              </a:custGeom>
              <a:solidFill>
                <a:srgbClr val="FFFFFF">
                  <a:alpha val="100000"/>
                </a:srgbClr>
              </a:solidFill>
              <a:ln w="9525">
                <a:noFill/>
              </a:ln>
            </p:spPr>
            <p:txBody>
              <a:bodyPr/>
              <a:p>
                <a:endParaRPr lang="zh-CN" altLang="en-US"/>
              </a:p>
            </p:txBody>
          </p:sp>
        </p:grpSp>
        <p:grpSp>
          <p:nvGrpSpPr>
            <p:cNvPr id="38949" name="组合 20"/>
            <p:cNvGrpSpPr/>
            <p:nvPr/>
          </p:nvGrpSpPr>
          <p:grpSpPr>
            <a:xfrm>
              <a:off x="4499562" y="3438144"/>
              <a:ext cx="997067" cy="301174"/>
              <a:chOff x="2551176" y="3438144"/>
              <a:chExt cx="997067" cy="301174"/>
            </a:xfrm>
          </p:grpSpPr>
          <p:cxnSp>
            <p:nvCxnSpPr>
              <p:cNvPr id="22" name="直接连接符 21"/>
              <p:cNvCxnSpPr/>
              <p:nvPr/>
            </p:nvCxnSpPr>
            <p:spPr>
              <a:xfrm>
                <a:off x="2551176" y="3438144"/>
                <a:ext cx="9966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951" name="文本框 22"/>
              <p:cNvSpPr txBox="1"/>
              <p:nvPr/>
            </p:nvSpPr>
            <p:spPr>
              <a:xfrm>
                <a:off x="2647072" y="3512477"/>
                <a:ext cx="901171" cy="226841"/>
              </a:xfrm>
              <a:prstGeom prst="rect">
                <a:avLst/>
              </a:prstGeom>
              <a:noFill/>
              <a:ln w="9525">
                <a:noFill/>
              </a:ln>
            </p:spPr>
            <p:txBody>
              <a:bodyPr wrap="square">
                <a:spAutoFit/>
              </a:bodyPr>
              <a:p>
                <a:pPr eaLnBrk="1" hangingPunct="1"/>
                <a:r>
                  <a:rPr lang="zh-CN" altLang="en-US" b="1" dirty="0">
                    <a:solidFill>
                      <a:srgbClr val="FFFFFF"/>
                    </a:solidFill>
                    <a:latin typeface="Microsoft YaHei" panose="020B0503020204020204" pitchFamily="34" charset="-122"/>
                    <a:ea typeface="Microsoft YaHei" panose="020B0503020204020204" pitchFamily="34" charset="-122"/>
                  </a:rPr>
                  <a:t>TITLE</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grpSp>
      </p:grpSp>
      <p:grpSp>
        <p:nvGrpSpPr>
          <p:cNvPr id="38918" name="组合 29"/>
          <p:cNvGrpSpPr/>
          <p:nvPr/>
        </p:nvGrpSpPr>
        <p:grpSpPr>
          <a:xfrm>
            <a:off x="6386513" y="2057400"/>
            <a:ext cx="1819275" cy="2049463"/>
            <a:chOff x="6058021" y="2256970"/>
            <a:chExt cx="1817902" cy="2050525"/>
          </a:xfrm>
        </p:grpSpPr>
        <p:sp>
          <p:nvSpPr>
            <p:cNvPr id="31" name="Freeform 6"/>
            <p:cNvSpPr/>
            <p:nvPr/>
          </p:nvSpPr>
          <p:spPr bwMode="auto">
            <a:xfrm>
              <a:off x="6058021" y="2256970"/>
              <a:ext cx="1817902" cy="20505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484A5F"/>
            </a:solidFill>
            <a:ln w="38100">
              <a:solidFill>
                <a:schemeClr val="bg1"/>
              </a:solid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nvGrpSpPr>
            <p:cNvPr id="38940" name="组合 31"/>
            <p:cNvGrpSpPr/>
            <p:nvPr/>
          </p:nvGrpSpPr>
          <p:grpSpPr>
            <a:xfrm>
              <a:off x="6603849" y="2631717"/>
              <a:ext cx="707958" cy="664662"/>
              <a:chOff x="5554663" y="4919663"/>
              <a:chExt cx="1401763" cy="1316037"/>
            </a:xfrm>
          </p:grpSpPr>
          <p:sp>
            <p:nvSpPr>
              <p:cNvPr id="38944" name="Freeform 10"/>
              <p:cNvSpPr>
                <a:spLocks noEditPoints="1"/>
              </p:cNvSpPr>
              <p:nvPr/>
            </p:nvSpPr>
            <p:spPr>
              <a:xfrm>
                <a:off x="5554663" y="5438775"/>
                <a:ext cx="796925" cy="796925"/>
              </a:xfrm>
              <a:custGeom>
                <a:avLst/>
                <a:gdLst/>
                <a:ahLst/>
                <a:cxnLst>
                  <a:cxn ang="0">
                    <a:pos x="714225" y="349594"/>
                  </a:cxn>
                  <a:cxn ang="0">
                    <a:pos x="706707" y="308245"/>
                  </a:cxn>
                  <a:cxn ang="0">
                    <a:pos x="770611" y="251858"/>
                  </a:cxn>
                  <a:cxn ang="0">
                    <a:pos x="733021" y="180436"/>
                  </a:cxn>
                  <a:cxn ang="0">
                    <a:pos x="650321" y="199231"/>
                  </a:cxn>
                  <a:cxn ang="0">
                    <a:pos x="620248" y="165400"/>
                  </a:cxn>
                  <a:cxn ang="0">
                    <a:pos x="646562" y="86459"/>
                  </a:cxn>
                  <a:cxn ang="0">
                    <a:pos x="612730" y="63904"/>
                  </a:cxn>
                  <a:cxn ang="0">
                    <a:pos x="578898" y="45109"/>
                  </a:cxn>
                  <a:cxn ang="0">
                    <a:pos x="518753" y="101495"/>
                  </a:cxn>
                  <a:cxn ang="0">
                    <a:pos x="477403" y="86459"/>
                  </a:cxn>
                  <a:cxn ang="0">
                    <a:pos x="458608" y="3759"/>
                  </a:cxn>
                  <a:cxn ang="0">
                    <a:pos x="379667" y="0"/>
                  </a:cxn>
                  <a:cxn ang="0">
                    <a:pos x="353354" y="82700"/>
                  </a:cxn>
                  <a:cxn ang="0">
                    <a:pos x="312004" y="90218"/>
                  </a:cxn>
                  <a:cxn ang="0">
                    <a:pos x="255617" y="30073"/>
                  </a:cxn>
                  <a:cxn ang="0">
                    <a:pos x="184195" y="63904"/>
                  </a:cxn>
                  <a:cxn ang="0">
                    <a:pos x="202990" y="146604"/>
                  </a:cxn>
                  <a:cxn ang="0">
                    <a:pos x="169159" y="176677"/>
                  </a:cxn>
                  <a:cxn ang="0">
                    <a:pos x="90218" y="150363"/>
                  </a:cxn>
                  <a:cxn ang="0">
                    <a:pos x="63904" y="184195"/>
                  </a:cxn>
                  <a:cxn ang="0">
                    <a:pos x="45109" y="218027"/>
                  </a:cxn>
                  <a:cxn ang="0">
                    <a:pos x="105254" y="281931"/>
                  </a:cxn>
                  <a:cxn ang="0">
                    <a:pos x="90218" y="323281"/>
                  </a:cxn>
                  <a:cxn ang="0">
                    <a:pos x="7518" y="338317"/>
                  </a:cxn>
                  <a:cxn ang="0">
                    <a:pos x="3759" y="417258"/>
                  </a:cxn>
                  <a:cxn ang="0">
                    <a:pos x="86459" y="443571"/>
                  </a:cxn>
                  <a:cxn ang="0">
                    <a:pos x="93977" y="484921"/>
                  </a:cxn>
                  <a:cxn ang="0">
                    <a:pos x="30073" y="545067"/>
                  </a:cxn>
                  <a:cxn ang="0">
                    <a:pos x="67663" y="616489"/>
                  </a:cxn>
                  <a:cxn ang="0">
                    <a:pos x="150363" y="593935"/>
                  </a:cxn>
                  <a:cxn ang="0">
                    <a:pos x="180436" y="627766"/>
                  </a:cxn>
                  <a:cxn ang="0">
                    <a:pos x="154122" y="710466"/>
                  </a:cxn>
                  <a:cxn ang="0">
                    <a:pos x="184195" y="733021"/>
                  </a:cxn>
                  <a:cxn ang="0">
                    <a:pos x="221786" y="751816"/>
                  </a:cxn>
                  <a:cxn ang="0">
                    <a:pos x="285690" y="691671"/>
                  </a:cxn>
                  <a:cxn ang="0">
                    <a:pos x="327040" y="706707"/>
                  </a:cxn>
                  <a:cxn ang="0">
                    <a:pos x="342076" y="789407"/>
                  </a:cxn>
                  <a:cxn ang="0">
                    <a:pos x="421017" y="793166"/>
                  </a:cxn>
                  <a:cxn ang="0">
                    <a:pos x="447331" y="710466"/>
                  </a:cxn>
                  <a:cxn ang="0">
                    <a:pos x="488680" y="702948"/>
                  </a:cxn>
                  <a:cxn ang="0">
                    <a:pos x="548826" y="766852"/>
                  </a:cxn>
                  <a:cxn ang="0">
                    <a:pos x="620248" y="729262"/>
                  </a:cxn>
                  <a:cxn ang="0">
                    <a:pos x="597694" y="646562"/>
                  </a:cxn>
                  <a:cxn ang="0">
                    <a:pos x="631525" y="616489"/>
                  </a:cxn>
                  <a:cxn ang="0">
                    <a:pos x="710466" y="642803"/>
                  </a:cxn>
                  <a:cxn ang="0">
                    <a:pos x="733021" y="612730"/>
                  </a:cxn>
                  <a:cxn ang="0">
                    <a:pos x="755575" y="575139"/>
                  </a:cxn>
                  <a:cxn ang="0">
                    <a:pos x="695430" y="514994"/>
                  </a:cxn>
                  <a:cxn ang="0">
                    <a:pos x="710466" y="473644"/>
                  </a:cxn>
                  <a:cxn ang="0">
                    <a:pos x="793166" y="454849"/>
                  </a:cxn>
                  <a:cxn ang="0">
                    <a:pos x="796925" y="375908"/>
                  </a:cxn>
                  <a:cxn ang="0">
                    <a:pos x="714225" y="349594"/>
                  </a:cxn>
                  <a:cxn ang="0">
                    <a:pos x="612730" y="533789"/>
                  </a:cxn>
                  <a:cxn ang="0">
                    <a:pos x="263136" y="612730"/>
                  </a:cxn>
                  <a:cxn ang="0">
                    <a:pos x="184195" y="263136"/>
                  </a:cxn>
                  <a:cxn ang="0">
                    <a:pos x="537548" y="184195"/>
                  </a:cxn>
                  <a:cxn ang="0">
                    <a:pos x="612730" y="533789"/>
                  </a:cxn>
                </a:cxnLst>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FFFFFF">
                  <a:alpha val="100000"/>
                </a:srgbClr>
              </a:solidFill>
              <a:ln w="9525">
                <a:noFill/>
              </a:ln>
            </p:spPr>
            <p:txBody>
              <a:bodyPr/>
              <a:p>
                <a:endParaRPr lang="zh-CN" altLang="en-US"/>
              </a:p>
            </p:txBody>
          </p:sp>
          <p:sp>
            <p:nvSpPr>
              <p:cNvPr id="38945" name="Freeform 11"/>
              <p:cNvSpPr>
                <a:spLocks noEditPoints="1"/>
              </p:cNvSpPr>
              <p:nvPr/>
            </p:nvSpPr>
            <p:spPr>
              <a:xfrm>
                <a:off x="6296026" y="5364163"/>
                <a:ext cx="660400" cy="660400"/>
              </a:xfrm>
              <a:custGeom>
                <a:avLst/>
                <a:gdLst/>
                <a:ahLst/>
                <a:cxnLst>
                  <a:cxn ang="0">
                    <a:pos x="585355" y="330200"/>
                  </a:cxn>
                  <a:cxn ang="0">
                    <a:pos x="660400" y="281420"/>
                  </a:cxn>
                  <a:cxn ang="0">
                    <a:pos x="645391" y="217632"/>
                  </a:cxn>
                  <a:cxn ang="0">
                    <a:pos x="551584" y="206375"/>
                  </a:cxn>
                  <a:cxn ang="0">
                    <a:pos x="517814" y="161348"/>
                  </a:cxn>
                  <a:cxn ang="0">
                    <a:pos x="540327" y="75045"/>
                  </a:cxn>
                  <a:cxn ang="0">
                    <a:pos x="510309" y="52532"/>
                  </a:cxn>
                  <a:cxn ang="0">
                    <a:pos x="480291" y="37523"/>
                  </a:cxn>
                  <a:cxn ang="0">
                    <a:pos x="408998" y="90055"/>
                  </a:cxn>
                  <a:cxn ang="0">
                    <a:pos x="352714" y="78798"/>
                  </a:cxn>
                  <a:cxn ang="0">
                    <a:pos x="303934" y="0"/>
                  </a:cxn>
                  <a:cxn ang="0">
                    <a:pos x="240145" y="15009"/>
                  </a:cxn>
                  <a:cxn ang="0">
                    <a:pos x="228889" y="101311"/>
                  </a:cxn>
                  <a:cxn ang="0">
                    <a:pos x="168852" y="138834"/>
                  </a:cxn>
                  <a:cxn ang="0">
                    <a:pos x="78798" y="116320"/>
                  </a:cxn>
                  <a:cxn ang="0">
                    <a:pos x="52532" y="153843"/>
                  </a:cxn>
                  <a:cxn ang="0">
                    <a:pos x="45027" y="165100"/>
                  </a:cxn>
                  <a:cxn ang="0">
                    <a:pos x="97559" y="232641"/>
                  </a:cxn>
                  <a:cxn ang="0">
                    <a:pos x="78798" y="318943"/>
                  </a:cxn>
                  <a:cxn ang="0">
                    <a:pos x="0" y="367723"/>
                  </a:cxn>
                  <a:cxn ang="0">
                    <a:pos x="11257" y="416502"/>
                  </a:cxn>
                  <a:cxn ang="0">
                    <a:pos x="97559" y="427759"/>
                  </a:cxn>
                  <a:cxn ang="0">
                    <a:pos x="153843" y="514061"/>
                  </a:cxn>
                  <a:cxn ang="0">
                    <a:pos x="135082" y="600364"/>
                  </a:cxn>
                  <a:cxn ang="0">
                    <a:pos x="153843" y="615373"/>
                  </a:cxn>
                  <a:cxn ang="0">
                    <a:pos x="172605" y="626630"/>
                  </a:cxn>
                  <a:cxn ang="0">
                    <a:pos x="243898" y="570345"/>
                  </a:cxn>
                  <a:cxn ang="0">
                    <a:pos x="345209" y="585355"/>
                  </a:cxn>
                  <a:cxn ang="0">
                    <a:pos x="390236" y="660400"/>
                  </a:cxn>
                  <a:cxn ang="0">
                    <a:pos x="439016" y="649143"/>
                  </a:cxn>
                  <a:cxn ang="0">
                    <a:pos x="450273" y="559089"/>
                  </a:cxn>
                  <a:cxn ang="0">
                    <a:pos x="521566" y="502805"/>
                  </a:cxn>
                  <a:cxn ang="0">
                    <a:pos x="607868" y="521566"/>
                  </a:cxn>
                  <a:cxn ang="0">
                    <a:pos x="611620" y="514061"/>
                  </a:cxn>
                  <a:cxn ang="0">
                    <a:pos x="634134" y="472786"/>
                  </a:cxn>
                  <a:cxn ang="0">
                    <a:pos x="577850" y="397741"/>
                  </a:cxn>
                  <a:cxn ang="0">
                    <a:pos x="585355" y="330200"/>
                  </a:cxn>
                  <a:cxn ang="0">
                    <a:pos x="491548" y="435264"/>
                  </a:cxn>
                  <a:cxn ang="0">
                    <a:pos x="228889" y="491548"/>
                  </a:cxn>
                  <a:cxn ang="0">
                    <a:pos x="172605" y="228889"/>
                  </a:cxn>
                  <a:cxn ang="0">
                    <a:pos x="435264" y="172605"/>
                  </a:cxn>
                  <a:cxn ang="0">
                    <a:pos x="491548" y="435264"/>
                  </a:cxn>
                </a:cxnLst>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FFFFFF">
                  <a:alpha val="100000"/>
                </a:srgbClr>
              </a:solidFill>
              <a:ln w="9525">
                <a:noFill/>
              </a:ln>
            </p:spPr>
            <p:txBody>
              <a:bodyPr/>
              <a:p>
                <a:endParaRPr lang="zh-CN" altLang="en-US"/>
              </a:p>
            </p:txBody>
          </p:sp>
          <p:sp>
            <p:nvSpPr>
              <p:cNvPr id="38946" name="Freeform 12"/>
              <p:cNvSpPr>
                <a:spLocks noEditPoints="1"/>
              </p:cNvSpPr>
              <p:nvPr/>
            </p:nvSpPr>
            <p:spPr>
              <a:xfrm>
                <a:off x="6265863" y="4919663"/>
                <a:ext cx="492125" cy="504825"/>
              </a:xfrm>
              <a:custGeom>
                <a:avLst/>
                <a:gdLst/>
                <a:ahLst/>
                <a:cxnLst>
                  <a:cxn ang="0">
                    <a:pos x="52594" y="297621"/>
                  </a:cxn>
                  <a:cxn ang="0">
                    <a:pos x="7513" y="354131"/>
                  </a:cxn>
                  <a:cxn ang="0">
                    <a:pos x="26297" y="391804"/>
                  </a:cxn>
                  <a:cxn ang="0">
                    <a:pos x="101430" y="384270"/>
                  </a:cxn>
                  <a:cxn ang="0">
                    <a:pos x="127727" y="406874"/>
                  </a:cxn>
                  <a:cxn ang="0">
                    <a:pos x="157781" y="425711"/>
                  </a:cxn>
                  <a:cxn ang="0">
                    <a:pos x="172807" y="497290"/>
                  </a:cxn>
                  <a:cxn ang="0">
                    <a:pos x="217887" y="504825"/>
                  </a:cxn>
                  <a:cxn ang="0">
                    <a:pos x="255454" y="440780"/>
                  </a:cxn>
                  <a:cxn ang="0">
                    <a:pos x="326831" y="421943"/>
                  </a:cxn>
                  <a:cxn ang="0">
                    <a:pos x="390695" y="455849"/>
                  </a:cxn>
                  <a:cxn ang="0">
                    <a:pos x="424505" y="425711"/>
                  </a:cxn>
                  <a:cxn ang="0">
                    <a:pos x="401965" y="354131"/>
                  </a:cxn>
                  <a:cxn ang="0">
                    <a:pos x="424505" y="286319"/>
                  </a:cxn>
                  <a:cxn ang="0">
                    <a:pos x="492125" y="256180"/>
                  </a:cxn>
                  <a:cxn ang="0">
                    <a:pos x="488368" y="207204"/>
                  </a:cxn>
                  <a:cxn ang="0">
                    <a:pos x="416991" y="180833"/>
                  </a:cxn>
                  <a:cxn ang="0">
                    <a:pos x="390695" y="135625"/>
                  </a:cxn>
                  <a:cxn ang="0">
                    <a:pos x="409478" y="64045"/>
                  </a:cxn>
                  <a:cxn ang="0">
                    <a:pos x="386938" y="45208"/>
                  </a:cxn>
                  <a:cxn ang="0">
                    <a:pos x="364398" y="30139"/>
                  </a:cxn>
                  <a:cxn ang="0">
                    <a:pos x="300534" y="71580"/>
                  </a:cxn>
                  <a:cxn ang="0">
                    <a:pos x="247941" y="60278"/>
                  </a:cxn>
                  <a:cxn ang="0">
                    <a:pos x="202861" y="0"/>
                  </a:cxn>
                  <a:cxn ang="0">
                    <a:pos x="154024" y="11302"/>
                  </a:cxn>
                  <a:cxn ang="0">
                    <a:pos x="146510" y="86649"/>
                  </a:cxn>
                  <a:cxn ang="0">
                    <a:pos x="93917" y="128090"/>
                  </a:cxn>
                  <a:cxn ang="0">
                    <a:pos x="15027" y="128090"/>
                  </a:cxn>
                  <a:cxn ang="0">
                    <a:pos x="0" y="169531"/>
                  </a:cxn>
                  <a:cxn ang="0">
                    <a:pos x="52594" y="222274"/>
                  </a:cxn>
                  <a:cxn ang="0">
                    <a:pos x="52594" y="297621"/>
                  </a:cxn>
                  <a:cxn ang="0">
                    <a:pos x="120214" y="169531"/>
                  </a:cxn>
                  <a:cxn ang="0">
                    <a:pos x="323074" y="135625"/>
                  </a:cxn>
                  <a:cxn ang="0">
                    <a:pos x="353128" y="335294"/>
                  </a:cxn>
                  <a:cxn ang="0">
                    <a:pos x="154024" y="369200"/>
                  </a:cxn>
                  <a:cxn ang="0">
                    <a:pos x="120214" y="169531"/>
                  </a:cxn>
                </a:cxnLst>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FFFFFF">
                  <a:alpha val="100000"/>
                </a:srgbClr>
              </a:solidFill>
              <a:ln w="9525">
                <a:noFill/>
              </a:ln>
            </p:spPr>
            <p:txBody>
              <a:bodyPr/>
              <a:p>
                <a:endParaRPr lang="zh-CN" altLang="en-US"/>
              </a:p>
            </p:txBody>
          </p:sp>
        </p:grpSp>
        <p:grpSp>
          <p:nvGrpSpPr>
            <p:cNvPr id="38941" name="组合 32"/>
            <p:cNvGrpSpPr/>
            <p:nvPr/>
          </p:nvGrpSpPr>
          <p:grpSpPr>
            <a:xfrm>
              <a:off x="6464691" y="3433067"/>
              <a:ext cx="997467" cy="301174"/>
              <a:chOff x="2551176" y="3438144"/>
              <a:chExt cx="997467" cy="301174"/>
            </a:xfrm>
          </p:grpSpPr>
          <p:cxnSp>
            <p:nvCxnSpPr>
              <p:cNvPr id="34" name="直接连接符 33"/>
              <p:cNvCxnSpPr/>
              <p:nvPr/>
            </p:nvCxnSpPr>
            <p:spPr>
              <a:xfrm>
                <a:off x="2551176" y="3438144"/>
                <a:ext cx="9966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943" name="文本框 34"/>
              <p:cNvSpPr txBox="1"/>
              <p:nvPr/>
            </p:nvSpPr>
            <p:spPr>
              <a:xfrm>
                <a:off x="2690771" y="3512477"/>
                <a:ext cx="857872" cy="226841"/>
              </a:xfrm>
              <a:prstGeom prst="rect">
                <a:avLst/>
              </a:prstGeom>
              <a:noFill/>
              <a:ln w="9525">
                <a:noFill/>
              </a:ln>
            </p:spPr>
            <p:txBody>
              <a:bodyPr wrap="square">
                <a:spAutoFit/>
              </a:bodyPr>
              <a:p>
                <a:pPr eaLnBrk="1" hangingPunct="1"/>
                <a:r>
                  <a:rPr lang="zh-CN" altLang="en-US" b="1" dirty="0">
                    <a:solidFill>
                      <a:srgbClr val="FFFFFF"/>
                    </a:solidFill>
                    <a:latin typeface="Microsoft YaHei" panose="020B0503020204020204" pitchFamily="34" charset="-122"/>
                    <a:ea typeface="Microsoft YaHei" panose="020B0503020204020204" pitchFamily="34" charset="-122"/>
                  </a:rPr>
                  <a:t>TITLE</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grpSp>
      </p:grpSp>
      <p:grpSp>
        <p:nvGrpSpPr>
          <p:cNvPr id="38919" name="组合 38"/>
          <p:cNvGrpSpPr/>
          <p:nvPr/>
        </p:nvGrpSpPr>
        <p:grpSpPr>
          <a:xfrm>
            <a:off x="8605838" y="2057400"/>
            <a:ext cx="1817687" cy="2049463"/>
            <a:chOff x="8002754" y="2256970"/>
            <a:chExt cx="1817902" cy="2050525"/>
          </a:xfrm>
        </p:grpSpPr>
        <p:sp>
          <p:nvSpPr>
            <p:cNvPr id="40" name="Freeform 6"/>
            <p:cNvSpPr/>
            <p:nvPr/>
          </p:nvSpPr>
          <p:spPr bwMode="auto">
            <a:xfrm>
              <a:off x="8002754" y="2256970"/>
              <a:ext cx="1817902" cy="20505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484A5F"/>
            </a:solidFill>
            <a:ln w="38100">
              <a:solidFill>
                <a:schemeClr val="bg1"/>
              </a:solid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nvGrpSpPr>
            <p:cNvPr id="38923" name="组合 40"/>
            <p:cNvGrpSpPr/>
            <p:nvPr/>
          </p:nvGrpSpPr>
          <p:grpSpPr>
            <a:xfrm>
              <a:off x="8568212" y="2604261"/>
              <a:ext cx="668697" cy="692118"/>
              <a:chOff x="8116888" y="4364038"/>
              <a:chExt cx="1314450" cy="1360488"/>
            </a:xfrm>
          </p:grpSpPr>
          <p:sp>
            <p:nvSpPr>
              <p:cNvPr id="38927" name="Freeform 21"/>
              <p:cNvSpPr/>
              <p:nvPr/>
            </p:nvSpPr>
            <p:spPr>
              <a:xfrm>
                <a:off x="8451851" y="4691063"/>
                <a:ext cx="652463" cy="728663"/>
              </a:xfrm>
              <a:custGeom>
                <a:avLst/>
                <a:gdLst/>
                <a:ahLst/>
                <a:cxnLst>
                  <a:cxn ang="0">
                    <a:pos x="652463" y="326772"/>
                  </a:cxn>
                  <a:cxn ang="0">
                    <a:pos x="326232" y="0"/>
                  </a:cxn>
                  <a:cxn ang="0">
                    <a:pos x="0" y="326772"/>
                  </a:cxn>
                  <a:cxn ang="0">
                    <a:pos x="176240" y="619739"/>
                  </a:cxn>
                  <a:cxn ang="0">
                    <a:pos x="176240" y="728663"/>
                  </a:cxn>
                  <a:cxn ang="0">
                    <a:pos x="476223" y="728663"/>
                  </a:cxn>
                  <a:cxn ang="0">
                    <a:pos x="476223" y="619739"/>
                  </a:cxn>
                  <a:cxn ang="0">
                    <a:pos x="652463" y="326772"/>
                  </a:cxn>
                </a:cxnLst>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solidFill>
                <a:srgbClr val="FFFFFF">
                  <a:alpha val="100000"/>
                </a:srgbClr>
              </a:solidFill>
              <a:ln w="9525">
                <a:noFill/>
              </a:ln>
            </p:spPr>
            <p:txBody>
              <a:bodyPr/>
              <a:p>
                <a:endParaRPr lang="zh-CN" altLang="en-US"/>
              </a:p>
            </p:txBody>
          </p:sp>
          <p:sp>
            <p:nvSpPr>
              <p:cNvPr id="38928" name="Freeform 22"/>
              <p:cNvSpPr/>
              <p:nvPr/>
            </p:nvSpPr>
            <p:spPr>
              <a:xfrm>
                <a:off x="8628063" y="5454650"/>
                <a:ext cx="300038" cy="52388"/>
              </a:xfrm>
              <a:custGeom>
                <a:avLst/>
                <a:gdLst/>
                <a:ahLst/>
                <a:cxnLst>
                  <a:cxn ang="0">
                    <a:pos x="300038" y="26194"/>
                  </a:cxn>
                  <a:cxn ang="0">
                    <a:pos x="273785" y="52388"/>
                  </a:cxn>
                  <a:cxn ang="0">
                    <a:pos x="26253" y="52388"/>
                  </a:cxn>
                  <a:cxn ang="0">
                    <a:pos x="0" y="26194"/>
                  </a:cxn>
                  <a:cxn ang="0">
                    <a:pos x="0" y="26194"/>
                  </a:cxn>
                  <a:cxn ang="0">
                    <a:pos x="26253" y="0"/>
                  </a:cxn>
                  <a:cxn ang="0">
                    <a:pos x="273785" y="0"/>
                  </a:cxn>
                  <a:cxn ang="0">
                    <a:pos x="300038" y="26194"/>
                  </a:cxn>
                </a:cxnLst>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alpha val="100000"/>
                </a:srgbClr>
              </a:solidFill>
              <a:ln w="9525">
                <a:noFill/>
              </a:ln>
            </p:spPr>
            <p:txBody>
              <a:bodyPr/>
              <a:p>
                <a:endParaRPr lang="zh-CN" altLang="en-US"/>
              </a:p>
            </p:txBody>
          </p:sp>
          <p:sp>
            <p:nvSpPr>
              <p:cNvPr id="38929" name="Freeform 23"/>
              <p:cNvSpPr/>
              <p:nvPr/>
            </p:nvSpPr>
            <p:spPr>
              <a:xfrm>
                <a:off x="8628063" y="5524500"/>
                <a:ext cx="300038" cy="53975"/>
              </a:xfrm>
              <a:custGeom>
                <a:avLst/>
                <a:gdLst/>
                <a:ahLst/>
                <a:cxnLst>
                  <a:cxn ang="0">
                    <a:pos x="300038" y="26988"/>
                  </a:cxn>
                  <a:cxn ang="0">
                    <a:pos x="273785" y="53975"/>
                  </a:cxn>
                  <a:cxn ang="0">
                    <a:pos x="26253" y="53975"/>
                  </a:cxn>
                  <a:cxn ang="0">
                    <a:pos x="0" y="26988"/>
                  </a:cxn>
                  <a:cxn ang="0">
                    <a:pos x="0" y="26988"/>
                  </a:cxn>
                  <a:cxn ang="0">
                    <a:pos x="26253" y="0"/>
                  </a:cxn>
                  <a:cxn ang="0">
                    <a:pos x="273785" y="0"/>
                  </a:cxn>
                  <a:cxn ang="0">
                    <a:pos x="300038" y="26988"/>
                  </a:cxn>
                </a:cxnLst>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alpha val="100000"/>
                </a:srgbClr>
              </a:solidFill>
              <a:ln w="9525">
                <a:noFill/>
              </a:ln>
            </p:spPr>
            <p:txBody>
              <a:bodyPr/>
              <a:p>
                <a:endParaRPr lang="zh-CN" altLang="en-US"/>
              </a:p>
            </p:txBody>
          </p:sp>
          <p:sp>
            <p:nvSpPr>
              <p:cNvPr id="38930" name="Freeform 24"/>
              <p:cNvSpPr/>
              <p:nvPr/>
            </p:nvSpPr>
            <p:spPr>
              <a:xfrm>
                <a:off x="8661401" y="5595938"/>
                <a:ext cx="228600" cy="53975"/>
              </a:xfrm>
              <a:custGeom>
                <a:avLst/>
                <a:gdLst/>
                <a:ahLst/>
                <a:cxnLst>
                  <a:cxn ang="0">
                    <a:pos x="228600" y="26988"/>
                  </a:cxn>
                  <a:cxn ang="0">
                    <a:pos x="209862" y="53975"/>
                  </a:cxn>
                  <a:cxn ang="0">
                    <a:pos x="18738" y="53975"/>
                  </a:cxn>
                  <a:cxn ang="0">
                    <a:pos x="0" y="26988"/>
                  </a:cxn>
                  <a:cxn ang="0">
                    <a:pos x="0" y="26988"/>
                  </a:cxn>
                  <a:cxn ang="0">
                    <a:pos x="18738" y="0"/>
                  </a:cxn>
                  <a:cxn ang="0">
                    <a:pos x="209862" y="0"/>
                  </a:cxn>
                  <a:cxn ang="0">
                    <a:pos x="228600" y="26988"/>
                  </a:cxn>
                </a:cxnLst>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solidFill>
                <a:srgbClr val="FFFFFF">
                  <a:alpha val="100000"/>
                </a:srgbClr>
              </a:solidFill>
              <a:ln w="9525">
                <a:noFill/>
              </a:ln>
            </p:spPr>
            <p:txBody>
              <a:bodyPr/>
              <a:p>
                <a:endParaRPr lang="zh-CN" altLang="en-US"/>
              </a:p>
            </p:txBody>
          </p:sp>
          <p:sp>
            <p:nvSpPr>
              <p:cNvPr id="38931" name="Freeform 25"/>
              <p:cNvSpPr/>
              <p:nvPr/>
            </p:nvSpPr>
            <p:spPr>
              <a:xfrm>
                <a:off x="8713788" y="5672138"/>
                <a:ext cx="120650" cy="52388"/>
              </a:xfrm>
              <a:custGeom>
                <a:avLst/>
                <a:gdLst/>
                <a:ahLst/>
                <a:cxnLst>
                  <a:cxn ang="0">
                    <a:pos x="120650" y="26194"/>
                  </a:cxn>
                  <a:cxn ang="0">
                    <a:pos x="113109" y="52388"/>
                  </a:cxn>
                  <a:cxn ang="0">
                    <a:pos x="11311" y="52388"/>
                  </a:cxn>
                  <a:cxn ang="0">
                    <a:pos x="0" y="26194"/>
                  </a:cxn>
                  <a:cxn ang="0">
                    <a:pos x="0" y="26194"/>
                  </a:cxn>
                  <a:cxn ang="0">
                    <a:pos x="11311" y="0"/>
                  </a:cxn>
                  <a:cxn ang="0">
                    <a:pos x="113109" y="0"/>
                  </a:cxn>
                  <a:cxn ang="0">
                    <a:pos x="120650" y="26194"/>
                  </a:cxn>
                </a:cxnLst>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solidFill>
                <a:srgbClr val="FFFFFF">
                  <a:alpha val="100000"/>
                </a:srgbClr>
              </a:solidFill>
              <a:ln w="9525">
                <a:noFill/>
              </a:ln>
            </p:spPr>
            <p:txBody>
              <a:bodyPr/>
              <a:p>
                <a:endParaRPr lang="zh-CN" altLang="en-US"/>
              </a:p>
            </p:txBody>
          </p:sp>
          <p:sp>
            <p:nvSpPr>
              <p:cNvPr id="38932" name="Freeform 26"/>
              <p:cNvSpPr/>
              <p:nvPr/>
            </p:nvSpPr>
            <p:spPr>
              <a:xfrm>
                <a:off x="8740776" y="4364038"/>
                <a:ext cx="71438" cy="266700"/>
              </a:xfrm>
              <a:custGeom>
                <a:avLst/>
                <a:gdLst/>
                <a:ahLst/>
                <a:cxnLst>
                  <a:cxn ang="0">
                    <a:pos x="71438" y="236649"/>
                  </a:cxn>
                  <a:cxn ang="0">
                    <a:pos x="33839" y="266700"/>
                  </a:cxn>
                  <a:cxn ang="0">
                    <a:pos x="33839" y="266700"/>
                  </a:cxn>
                  <a:cxn ang="0">
                    <a:pos x="0" y="236649"/>
                  </a:cxn>
                  <a:cxn ang="0">
                    <a:pos x="0" y="30051"/>
                  </a:cxn>
                  <a:cxn ang="0">
                    <a:pos x="33839" y="0"/>
                  </a:cxn>
                  <a:cxn ang="0">
                    <a:pos x="33839" y="0"/>
                  </a:cxn>
                  <a:cxn ang="0">
                    <a:pos x="71438" y="30051"/>
                  </a:cxn>
                  <a:cxn ang="0">
                    <a:pos x="71438" y="236649"/>
                  </a:cxn>
                </a:cxnLst>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solidFill>
                <a:srgbClr val="FFFFFF">
                  <a:alpha val="100000"/>
                </a:srgbClr>
              </a:solidFill>
              <a:ln w="9525">
                <a:noFill/>
              </a:ln>
            </p:spPr>
            <p:txBody>
              <a:bodyPr/>
              <a:p>
                <a:endParaRPr lang="zh-CN" altLang="en-US"/>
              </a:p>
            </p:txBody>
          </p:sp>
          <p:sp>
            <p:nvSpPr>
              <p:cNvPr id="38933" name="Freeform 27"/>
              <p:cNvSpPr/>
              <p:nvPr/>
            </p:nvSpPr>
            <p:spPr>
              <a:xfrm>
                <a:off x="8281988" y="4556125"/>
                <a:ext cx="217488" cy="217488"/>
              </a:xfrm>
              <a:custGeom>
                <a:avLst/>
                <a:gdLst/>
                <a:ahLst/>
                <a:cxnLst>
                  <a:cxn ang="0">
                    <a:pos x="206239" y="157491"/>
                  </a:cxn>
                  <a:cxn ang="0">
                    <a:pos x="202489" y="202489"/>
                  </a:cxn>
                  <a:cxn ang="0">
                    <a:pos x="202489" y="202489"/>
                  </a:cxn>
                  <a:cxn ang="0">
                    <a:pos x="157491" y="206239"/>
                  </a:cxn>
                  <a:cxn ang="0">
                    <a:pos x="11249" y="59997"/>
                  </a:cxn>
                  <a:cxn ang="0">
                    <a:pos x="14999" y="14999"/>
                  </a:cxn>
                  <a:cxn ang="0">
                    <a:pos x="14999" y="14999"/>
                  </a:cxn>
                  <a:cxn ang="0">
                    <a:pos x="59997" y="11249"/>
                  </a:cxn>
                  <a:cxn ang="0">
                    <a:pos x="206239" y="157491"/>
                  </a:cxn>
                </a:cxnLst>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solidFill>
                <a:srgbClr val="FFFFFF">
                  <a:alpha val="100000"/>
                </a:srgbClr>
              </a:solidFill>
              <a:ln w="9525">
                <a:noFill/>
              </a:ln>
            </p:spPr>
            <p:txBody>
              <a:bodyPr/>
              <a:p>
                <a:endParaRPr lang="zh-CN" altLang="en-US"/>
              </a:p>
            </p:txBody>
          </p:sp>
          <p:sp>
            <p:nvSpPr>
              <p:cNvPr id="38934" name="Freeform 28"/>
              <p:cNvSpPr/>
              <p:nvPr/>
            </p:nvSpPr>
            <p:spPr>
              <a:xfrm>
                <a:off x="9059863" y="4556125"/>
                <a:ext cx="217488" cy="217488"/>
              </a:xfrm>
              <a:custGeom>
                <a:avLst/>
                <a:gdLst/>
                <a:ahLst/>
                <a:cxnLst>
                  <a:cxn ang="0">
                    <a:pos x="59997" y="206239"/>
                  </a:cxn>
                  <a:cxn ang="0">
                    <a:pos x="14999" y="202489"/>
                  </a:cxn>
                  <a:cxn ang="0">
                    <a:pos x="14999" y="202489"/>
                  </a:cxn>
                  <a:cxn ang="0">
                    <a:pos x="11249" y="157491"/>
                  </a:cxn>
                  <a:cxn ang="0">
                    <a:pos x="157491" y="11249"/>
                  </a:cxn>
                  <a:cxn ang="0">
                    <a:pos x="202489" y="14999"/>
                  </a:cxn>
                  <a:cxn ang="0">
                    <a:pos x="202489" y="14999"/>
                  </a:cxn>
                  <a:cxn ang="0">
                    <a:pos x="206239" y="59997"/>
                  </a:cxn>
                  <a:cxn ang="0">
                    <a:pos x="59997" y="206239"/>
                  </a:cxn>
                </a:cxnLst>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solidFill>
                <a:srgbClr val="FFFFFF">
                  <a:alpha val="100000"/>
                </a:srgbClr>
              </a:solidFill>
              <a:ln w="9525">
                <a:noFill/>
              </a:ln>
            </p:spPr>
            <p:txBody>
              <a:bodyPr/>
              <a:p>
                <a:endParaRPr lang="zh-CN" altLang="en-US"/>
              </a:p>
            </p:txBody>
          </p:sp>
          <p:sp>
            <p:nvSpPr>
              <p:cNvPr id="38935" name="Freeform 29"/>
              <p:cNvSpPr/>
              <p:nvPr/>
            </p:nvSpPr>
            <p:spPr>
              <a:xfrm>
                <a:off x="9164638" y="5021263"/>
                <a:ext cx="266700" cy="68263"/>
              </a:xfrm>
              <a:custGeom>
                <a:avLst/>
                <a:gdLst/>
                <a:ahLst/>
                <a:cxnLst>
                  <a:cxn ang="0">
                    <a:pos x="30051" y="68263"/>
                  </a:cxn>
                  <a:cxn ang="0">
                    <a:pos x="0" y="34132"/>
                  </a:cxn>
                  <a:cxn ang="0">
                    <a:pos x="0" y="34132"/>
                  </a:cxn>
                  <a:cxn ang="0">
                    <a:pos x="30051" y="0"/>
                  </a:cxn>
                  <a:cxn ang="0">
                    <a:pos x="236649" y="0"/>
                  </a:cxn>
                  <a:cxn ang="0">
                    <a:pos x="266700" y="34132"/>
                  </a:cxn>
                  <a:cxn ang="0">
                    <a:pos x="266700" y="34132"/>
                  </a:cxn>
                  <a:cxn ang="0">
                    <a:pos x="236649" y="68263"/>
                  </a:cxn>
                  <a:cxn ang="0">
                    <a:pos x="30051" y="68263"/>
                  </a:cxn>
                </a:cxnLst>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solidFill>
                <a:srgbClr val="FFFFFF">
                  <a:alpha val="100000"/>
                </a:srgbClr>
              </a:solidFill>
              <a:ln w="9525">
                <a:noFill/>
              </a:ln>
            </p:spPr>
            <p:txBody>
              <a:bodyPr/>
              <a:p>
                <a:endParaRPr lang="zh-CN" altLang="en-US"/>
              </a:p>
            </p:txBody>
          </p:sp>
          <p:sp>
            <p:nvSpPr>
              <p:cNvPr id="38936" name="Freeform 30"/>
              <p:cNvSpPr/>
              <p:nvPr/>
            </p:nvSpPr>
            <p:spPr>
              <a:xfrm>
                <a:off x="8116888" y="5021263"/>
                <a:ext cx="266700" cy="68263"/>
              </a:xfrm>
              <a:custGeom>
                <a:avLst/>
                <a:gdLst/>
                <a:ahLst/>
                <a:cxnLst>
                  <a:cxn ang="0">
                    <a:pos x="236649" y="0"/>
                  </a:cxn>
                  <a:cxn ang="0">
                    <a:pos x="266700" y="34132"/>
                  </a:cxn>
                  <a:cxn ang="0">
                    <a:pos x="266700" y="34132"/>
                  </a:cxn>
                  <a:cxn ang="0">
                    <a:pos x="236649" y="68263"/>
                  </a:cxn>
                  <a:cxn ang="0">
                    <a:pos x="30051" y="68263"/>
                  </a:cxn>
                  <a:cxn ang="0">
                    <a:pos x="0" y="34132"/>
                  </a:cxn>
                  <a:cxn ang="0">
                    <a:pos x="0" y="34132"/>
                  </a:cxn>
                  <a:cxn ang="0">
                    <a:pos x="30051" y="0"/>
                  </a:cxn>
                  <a:cxn ang="0">
                    <a:pos x="236649" y="0"/>
                  </a:cxn>
                </a:cxnLst>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solidFill>
                <a:srgbClr val="FFFFFF">
                  <a:alpha val="100000"/>
                </a:srgbClr>
              </a:solidFill>
              <a:ln w="9525">
                <a:noFill/>
              </a:ln>
            </p:spPr>
            <p:txBody>
              <a:bodyPr/>
              <a:p>
                <a:endParaRPr lang="zh-CN" altLang="en-US"/>
              </a:p>
            </p:txBody>
          </p:sp>
          <p:sp>
            <p:nvSpPr>
              <p:cNvPr id="38937" name="Freeform 31"/>
              <p:cNvSpPr/>
              <p:nvPr/>
            </p:nvSpPr>
            <p:spPr>
              <a:xfrm>
                <a:off x="9013826" y="5281613"/>
                <a:ext cx="211138" cy="220663"/>
              </a:xfrm>
              <a:custGeom>
                <a:avLst/>
                <a:gdLst/>
                <a:ahLst/>
                <a:cxnLst>
                  <a:cxn ang="0">
                    <a:pos x="199827" y="160822"/>
                  </a:cxn>
                  <a:cxn ang="0">
                    <a:pos x="196057" y="209443"/>
                  </a:cxn>
                  <a:cxn ang="0">
                    <a:pos x="196057" y="209443"/>
                  </a:cxn>
                  <a:cxn ang="0">
                    <a:pos x="150813" y="209443"/>
                  </a:cxn>
                  <a:cxn ang="0">
                    <a:pos x="11311" y="56101"/>
                  </a:cxn>
                  <a:cxn ang="0">
                    <a:pos x="15081" y="11220"/>
                  </a:cxn>
                  <a:cxn ang="0">
                    <a:pos x="15081" y="11220"/>
                  </a:cxn>
                  <a:cxn ang="0">
                    <a:pos x="60325" y="11220"/>
                  </a:cxn>
                  <a:cxn ang="0">
                    <a:pos x="199827" y="160822"/>
                  </a:cxn>
                </a:cxnLst>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solidFill>
                <a:srgbClr val="FFFFFF">
                  <a:alpha val="100000"/>
                </a:srgbClr>
              </a:solidFill>
              <a:ln w="9525">
                <a:noFill/>
              </a:ln>
            </p:spPr>
            <p:txBody>
              <a:bodyPr/>
              <a:p>
                <a:endParaRPr lang="zh-CN" altLang="en-US"/>
              </a:p>
            </p:txBody>
          </p:sp>
          <p:sp>
            <p:nvSpPr>
              <p:cNvPr id="38938" name="Freeform 32"/>
              <p:cNvSpPr/>
              <p:nvPr/>
            </p:nvSpPr>
            <p:spPr>
              <a:xfrm>
                <a:off x="8320088" y="5281613"/>
                <a:ext cx="214313" cy="220663"/>
              </a:xfrm>
              <a:custGeom>
                <a:avLst/>
                <a:gdLst/>
                <a:ahLst/>
                <a:cxnLst>
                  <a:cxn ang="0">
                    <a:pos x="60158" y="209443"/>
                  </a:cxn>
                  <a:cxn ang="0">
                    <a:pos x="15040" y="205703"/>
                  </a:cxn>
                  <a:cxn ang="0">
                    <a:pos x="15040" y="205703"/>
                  </a:cxn>
                  <a:cxn ang="0">
                    <a:pos x="11280" y="160822"/>
                  </a:cxn>
                  <a:cxn ang="0">
                    <a:pos x="150395" y="11220"/>
                  </a:cxn>
                  <a:cxn ang="0">
                    <a:pos x="195514" y="14960"/>
                  </a:cxn>
                  <a:cxn ang="0">
                    <a:pos x="195514" y="14960"/>
                  </a:cxn>
                  <a:cxn ang="0">
                    <a:pos x="203033" y="59841"/>
                  </a:cxn>
                  <a:cxn ang="0">
                    <a:pos x="60158" y="209443"/>
                  </a:cxn>
                </a:cxnLst>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solidFill>
                <a:srgbClr val="FFFFFF">
                  <a:alpha val="100000"/>
                </a:srgbClr>
              </a:solidFill>
              <a:ln w="9525">
                <a:noFill/>
              </a:ln>
            </p:spPr>
            <p:txBody>
              <a:bodyPr/>
              <a:p>
                <a:endParaRPr lang="zh-CN" altLang="en-US"/>
              </a:p>
            </p:txBody>
          </p:sp>
        </p:grpSp>
        <p:grpSp>
          <p:nvGrpSpPr>
            <p:cNvPr id="38924" name="组合 41"/>
            <p:cNvGrpSpPr/>
            <p:nvPr/>
          </p:nvGrpSpPr>
          <p:grpSpPr>
            <a:xfrm>
              <a:off x="8413077" y="3433067"/>
              <a:ext cx="997068" cy="301174"/>
              <a:chOff x="2551176" y="3438144"/>
              <a:chExt cx="997068" cy="301174"/>
            </a:xfrm>
          </p:grpSpPr>
          <p:cxnSp>
            <p:nvCxnSpPr>
              <p:cNvPr id="43" name="直接连接符 42"/>
              <p:cNvCxnSpPr/>
              <p:nvPr/>
            </p:nvCxnSpPr>
            <p:spPr>
              <a:xfrm>
                <a:off x="2551176" y="3438144"/>
                <a:ext cx="9966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926" name="文本框 43"/>
              <p:cNvSpPr txBox="1"/>
              <p:nvPr/>
            </p:nvSpPr>
            <p:spPr>
              <a:xfrm>
                <a:off x="2706134" y="3512477"/>
                <a:ext cx="842110" cy="226841"/>
              </a:xfrm>
              <a:prstGeom prst="rect">
                <a:avLst/>
              </a:prstGeom>
              <a:noFill/>
              <a:ln w="9525">
                <a:noFill/>
              </a:ln>
            </p:spPr>
            <p:txBody>
              <a:bodyPr wrap="square">
                <a:spAutoFit/>
              </a:bodyPr>
              <a:p>
                <a:pPr eaLnBrk="1" hangingPunct="1"/>
                <a:r>
                  <a:rPr lang="zh-CN" altLang="en-US" b="1" dirty="0">
                    <a:solidFill>
                      <a:srgbClr val="FFFFFF"/>
                    </a:solidFill>
                    <a:latin typeface="Microsoft YaHei" panose="020B0503020204020204" pitchFamily="34" charset="-122"/>
                    <a:ea typeface="Microsoft YaHei" panose="020B0503020204020204" pitchFamily="34" charset="-122"/>
                  </a:rPr>
                  <a:t>TITLE</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grpSp>
      </p:grpSp>
      <p:cxnSp>
        <p:nvCxnSpPr>
          <p:cNvPr id="57" name="直接连接符 56"/>
          <p:cNvCxnSpPr/>
          <p:nvPr/>
        </p:nvCxnSpPr>
        <p:spPr>
          <a:xfrm>
            <a:off x="1941513" y="4519613"/>
            <a:ext cx="833437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921" name="文本框 57"/>
          <p:cNvSpPr txBox="1"/>
          <p:nvPr/>
        </p:nvSpPr>
        <p:spPr>
          <a:xfrm>
            <a:off x="1908175" y="4743450"/>
            <a:ext cx="8515350" cy="583565"/>
          </a:xfrm>
          <a:prstGeom prst="rect">
            <a:avLst/>
          </a:prstGeom>
          <a:noFill/>
          <a:ln w="9525">
            <a:noFill/>
          </a:ln>
        </p:spPr>
        <p:txBody>
          <a:bodyPr>
            <a:spAutoFit/>
          </a:bodyPr>
          <a:p>
            <a:pPr algn="ctr" eaLnBrk="1" hangingPunct="1"/>
            <a:r>
              <a:rPr lang="zh-CN" altLang="en-US" sz="16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en-US" altLang="zh-CN" sz="1600" dirty="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39938"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9939"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cxnSp>
        <p:nvCxnSpPr>
          <p:cNvPr id="6" name="直接连接符 5"/>
          <p:cNvCxnSpPr/>
          <p:nvPr/>
        </p:nvCxnSpPr>
        <p:spPr>
          <a:xfrm>
            <a:off x="3648075" y="2405063"/>
            <a:ext cx="0" cy="2773363"/>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445500" y="2393950"/>
            <a:ext cx="0" cy="2773363"/>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9942" name="组合 11"/>
          <p:cNvGrpSpPr/>
          <p:nvPr/>
        </p:nvGrpSpPr>
        <p:grpSpPr>
          <a:xfrm>
            <a:off x="487363" y="2462213"/>
            <a:ext cx="2938779" cy="737235"/>
            <a:chOff x="420593" y="2335286"/>
            <a:chExt cx="2939048" cy="736128"/>
          </a:xfrm>
        </p:grpSpPr>
        <p:sp>
          <p:nvSpPr>
            <p:cNvPr id="13" name="椭圆 12"/>
            <p:cNvSpPr/>
            <p:nvPr/>
          </p:nvSpPr>
          <p:spPr>
            <a:xfrm>
              <a:off x="420593" y="2554120"/>
              <a:ext cx="271628" cy="271628"/>
            </a:xfrm>
            <a:prstGeom prst="ellipse">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977" name="文本框 13"/>
            <p:cNvSpPr txBox="1"/>
            <p:nvPr/>
          </p:nvSpPr>
          <p:spPr>
            <a:xfrm>
              <a:off x="731771" y="2335286"/>
              <a:ext cx="2627870" cy="736128"/>
            </a:xfrm>
            <a:prstGeom prst="rect">
              <a:avLst/>
            </a:prstGeom>
            <a:noFill/>
            <a:ln w="9525">
              <a:noFill/>
            </a:ln>
          </p:spPr>
          <p:txBody>
            <a:bodyPr wrap="square">
              <a:spAutoFit/>
            </a:bodyPr>
            <a:p>
              <a:pPr eaLnBrk="1" hangingPunct="1"/>
              <a:r>
                <a:rPr lang="zh-CN" altLang="en-US" sz="14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a:t>
              </a:r>
              <a:endParaRPr lang="en-US" altLang="zh-CN" sz="1400" dirty="0">
                <a:solidFill>
                  <a:srgbClr val="404040"/>
                </a:solidFill>
                <a:latin typeface="Microsoft YaHei" panose="020B0503020204020204" pitchFamily="34" charset="-122"/>
                <a:ea typeface="Microsoft YaHei" panose="020B0503020204020204" pitchFamily="34" charset="-122"/>
              </a:endParaRPr>
            </a:p>
          </p:txBody>
        </p:sp>
      </p:grpSp>
      <p:grpSp>
        <p:nvGrpSpPr>
          <p:cNvPr id="39943" name="组合 14"/>
          <p:cNvGrpSpPr/>
          <p:nvPr/>
        </p:nvGrpSpPr>
        <p:grpSpPr>
          <a:xfrm>
            <a:off x="482600" y="3490913"/>
            <a:ext cx="3117850" cy="737235"/>
            <a:chOff x="420593" y="2335286"/>
            <a:chExt cx="3118135" cy="737711"/>
          </a:xfrm>
        </p:grpSpPr>
        <p:sp>
          <p:nvSpPr>
            <p:cNvPr id="16" name="椭圆 15"/>
            <p:cNvSpPr/>
            <p:nvPr/>
          </p:nvSpPr>
          <p:spPr>
            <a:xfrm>
              <a:off x="420593" y="2554120"/>
              <a:ext cx="271628" cy="271628"/>
            </a:xfrm>
            <a:prstGeom prst="ellipse">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975" name="文本框 16"/>
            <p:cNvSpPr txBox="1"/>
            <p:nvPr/>
          </p:nvSpPr>
          <p:spPr>
            <a:xfrm>
              <a:off x="731484" y="2335286"/>
              <a:ext cx="2807244" cy="737711"/>
            </a:xfrm>
            <a:prstGeom prst="rect">
              <a:avLst/>
            </a:prstGeom>
            <a:noFill/>
            <a:ln w="9525">
              <a:noFill/>
            </a:ln>
          </p:spPr>
          <p:txBody>
            <a:bodyPr>
              <a:spAutoFit/>
            </a:bodyPr>
            <a:p>
              <a:pPr eaLnBrk="1" hangingPunct="1"/>
              <a:r>
                <a:rPr lang="zh-CN" altLang="en-US" sz="14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a:t>
              </a:r>
              <a:endParaRPr lang="en-US" altLang="zh-CN" sz="1400" dirty="0">
                <a:solidFill>
                  <a:srgbClr val="404040"/>
                </a:solidFill>
                <a:latin typeface="Microsoft YaHei" panose="020B0503020204020204" pitchFamily="34" charset="-122"/>
                <a:ea typeface="Microsoft YaHei" panose="020B0503020204020204" pitchFamily="34" charset="-122"/>
              </a:endParaRPr>
            </a:p>
          </p:txBody>
        </p:sp>
      </p:grpSp>
      <p:grpSp>
        <p:nvGrpSpPr>
          <p:cNvPr id="39944" name="组合 17"/>
          <p:cNvGrpSpPr/>
          <p:nvPr/>
        </p:nvGrpSpPr>
        <p:grpSpPr>
          <a:xfrm>
            <a:off x="482600" y="4519613"/>
            <a:ext cx="3117850" cy="737235"/>
            <a:chOff x="420593" y="2335286"/>
            <a:chExt cx="3118135" cy="737711"/>
          </a:xfrm>
        </p:grpSpPr>
        <p:sp>
          <p:nvSpPr>
            <p:cNvPr id="19" name="椭圆 18"/>
            <p:cNvSpPr/>
            <p:nvPr/>
          </p:nvSpPr>
          <p:spPr>
            <a:xfrm>
              <a:off x="420593" y="2554120"/>
              <a:ext cx="271628" cy="271628"/>
            </a:xfrm>
            <a:prstGeom prst="ellipse">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973" name="文本框 19"/>
            <p:cNvSpPr txBox="1"/>
            <p:nvPr/>
          </p:nvSpPr>
          <p:spPr>
            <a:xfrm>
              <a:off x="731484" y="2335286"/>
              <a:ext cx="2807244" cy="737711"/>
            </a:xfrm>
            <a:prstGeom prst="rect">
              <a:avLst/>
            </a:prstGeom>
            <a:noFill/>
            <a:ln w="9525">
              <a:noFill/>
            </a:ln>
          </p:spPr>
          <p:txBody>
            <a:bodyPr>
              <a:spAutoFit/>
            </a:bodyPr>
            <a:p>
              <a:pPr eaLnBrk="1" hangingPunct="1"/>
              <a:r>
                <a:rPr lang="zh-CN" altLang="en-US" sz="14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a:t>
              </a:r>
              <a:endParaRPr lang="en-US" altLang="zh-CN" sz="1400" dirty="0">
                <a:solidFill>
                  <a:srgbClr val="404040"/>
                </a:solidFill>
                <a:latin typeface="Microsoft YaHei" panose="020B0503020204020204" pitchFamily="34" charset="-122"/>
                <a:ea typeface="Microsoft YaHei" panose="020B0503020204020204" pitchFamily="34" charset="-122"/>
              </a:endParaRPr>
            </a:p>
          </p:txBody>
        </p:sp>
      </p:grpSp>
      <p:grpSp>
        <p:nvGrpSpPr>
          <p:cNvPr id="39945" name="组合 20"/>
          <p:cNvGrpSpPr/>
          <p:nvPr/>
        </p:nvGrpSpPr>
        <p:grpSpPr>
          <a:xfrm>
            <a:off x="8694738" y="2462213"/>
            <a:ext cx="3117850" cy="737235"/>
            <a:chOff x="420593" y="2335286"/>
            <a:chExt cx="3118135" cy="736128"/>
          </a:xfrm>
        </p:grpSpPr>
        <p:sp>
          <p:nvSpPr>
            <p:cNvPr id="22" name="椭圆 21"/>
            <p:cNvSpPr/>
            <p:nvPr/>
          </p:nvSpPr>
          <p:spPr>
            <a:xfrm>
              <a:off x="420593" y="2554120"/>
              <a:ext cx="271628" cy="271628"/>
            </a:xfrm>
            <a:prstGeom prst="ellipse">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971" name="文本框 22"/>
            <p:cNvSpPr txBox="1"/>
            <p:nvPr/>
          </p:nvSpPr>
          <p:spPr>
            <a:xfrm>
              <a:off x="731484" y="2335286"/>
              <a:ext cx="2807244" cy="736128"/>
            </a:xfrm>
            <a:prstGeom prst="rect">
              <a:avLst/>
            </a:prstGeom>
            <a:noFill/>
            <a:ln w="9525">
              <a:noFill/>
            </a:ln>
          </p:spPr>
          <p:txBody>
            <a:bodyPr>
              <a:spAutoFit/>
            </a:bodyPr>
            <a:p>
              <a:pPr eaLnBrk="1" hangingPunct="1"/>
              <a:r>
                <a:rPr lang="zh-CN" altLang="en-US" sz="14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a:t>
              </a:r>
              <a:endParaRPr lang="en-US" altLang="zh-CN" sz="1400" dirty="0">
                <a:solidFill>
                  <a:srgbClr val="404040"/>
                </a:solidFill>
                <a:latin typeface="Microsoft YaHei" panose="020B0503020204020204" pitchFamily="34" charset="-122"/>
                <a:ea typeface="Microsoft YaHei" panose="020B0503020204020204" pitchFamily="34" charset="-122"/>
              </a:endParaRPr>
            </a:p>
          </p:txBody>
        </p:sp>
      </p:grpSp>
      <p:grpSp>
        <p:nvGrpSpPr>
          <p:cNvPr id="39946" name="组合 23"/>
          <p:cNvGrpSpPr/>
          <p:nvPr/>
        </p:nvGrpSpPr>
        <p:grpSpPr>
          <a:xfrm>
            <a:off x="8689975" y="3490913"/>
            <a:ext cx="3117850" cy="737235"/>
            <a:chOff x="420593" y="2335286"/>
            <a:chExt cx="3118135" cy="737711"/>
          </a:xfrm>
        </p:grpSpPr>
        <p:sp>
          <p:nvSpPr>
            <p:cNvPr id="25" name="椭圆 24"/>
            <p:cNvSpPr/>
            <p:nvPr/>
          </p:nvSpPr>
          <p:spPr>
            <a:xfrm>
              <a:off x="420593" y="2554120"/>
              <a:ext cx="271628" cy="271628"/>
            </a:xfrm>
            <a:prstGeom prst="ellipse">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969" name="文本框 25"/>
            <p:cNvSpPr txBox="1"/>
            <p:nvPr/>
          </p:nvSpPr>
          <p:spPr>
            <a:xfrm>
              <a:off x="731484" y="2335286"/>
              <a:ext cx="2807244" cy="737711"/>
            </a:xfrm>
            <a:prstGeom prst="rect">
              <a:avLst/>
            </a:prstGeom>
            <a:noFill/>
            <a:ln w="9525">
              <a:noFill/>
            </a:ln>
          </p:spPr>
          <p:txBody>
            <a:bodyPr>
              <a:spAutoFit/>
            </a:bodyPr>
            <a:p>
              <a:pPr eaLnBrk="1" hangingPunct="1"/>
              <a:r>
                <a:rPr lang="zh-CN" altLang="en-US" sz="14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a:t>
              </a:r>
              <a:endParaRPr lang="en-US" altLang="zh-CN" sz="1400" dirty="0">
                <a:solidFill>
                  <a:srgbClr val="404040"/>
                </a:solidFill>
                <a:latin typeface="Microsoft YaHei" panose="020B0503020204020204" pitchFamily="34" charset="-122"/>
                <a:ea typeface="Microsoft YaHei" panose="020B0503020204020204" pitchFamily="34" charset="-122"/>
              </a:endParaRPr>
            </a:p>
          </p:txBody>
        </p:sp>
      </p:grpSp>
      <p:grpSp>
        <p:nvGrpSpPr>
          <p:cNvPr id="39947" name="组合 26"/>
          <p:cNvGrpSpPr/>
          <p:nvPr/>
        </p:nvGrpSpPr>
        <p:grpSpPr>
          <a:xfrm>
            <a:off x="8689975" y="4519613"/>
            <a:ext cx="3117850" cy="737235"/>
            <a:chOff x="420593" y="2335286"/>
            <a:chExt cx="3118135" cy="737711"/>
          </a:xfrm>
        </p:grpSpPr>
        <p:sp>
          <p:nvSpPr>
            <p:cNvPr id="28" name="椭圆 27"/>
            <p:cNvSpPr/>
            <p:nvPr/>
          </p:nvSpPr>
          <p:spPr>
            <a:xfrm>
              <a:off x="420593" y="2554120"/>
              <a:ext cx="271628" cy="271628"/>
            </a:xfrm>
            <a:prstGeom prst="ellipse">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967" name="文本框 28"/>
            <p:cNvSpPr txBox="1"/>
            <p:nvPr/>
          </p:nvSpPr>
          <p:spPr>
            <a:xfrm>
              <a:off x="731484" y="2335286"/>
              <a:ext cx="2807244" cy="737711"/>
            </a:xfrm>
            <a:prstGeom prst="rect">
              <a:avLst/>
            </a:prstGeom>
            <a:noFill/>
            <a:ln w="9525">
              <a:noFill/>
            </a:ln>
          </p:spPr>
          <p:txBody>
            <a:bodyPr>
              <a:spAutoFit/>
            </a:bodyPr>
            <a:p>
              <a:pPr eaLnBrk="1" hangingPunct="1"/>
              <a:r>
                <a:rPr lang="zh-CN" altLang="en-US" sz="1400" dirty="0">
                  <a:solidFill>
                    <a:srgbClr val="404040"/>
                  </a:solidFill>
                  <a:latin typeface="Microsoft YaHei" panose="020B0503020204020204" pitchFamily="34" charset="-122"/>
                  <a:ea typeface="Microsoft YaHei" panose="020B0503020204020204" pitchFamily="34" charset="-122"/>
                </a:rPr>
                <a:t>Add your words here,according to your need to draw the text box size.</a:t>
              </a:r>
              <a:endParaRPr lang="en-US" altLang="zh-CN" sz="1400" dirty="0">
                <a:solidFill>
                  <a:srgbClr val="404040"/>
                </a:solidFill>
                <a:latin typeface="Microsoft YaHei" panose="020B0503020204020204" pitchFamily="34" charset="-122"/>
                <a:ea typeface="Microsoft YaHei" panose="020B0503020204020204" pitchFamily="34" charset="-122"/>
              </a:endParaRPr>
            </a:p>
          </p:txBody>
        </p:sp>
      </p:grpSp>
      <p:grpSp>
        <p:nvGrpSpPr>
          <p:cNvPr id="39948" name="组合 29"/>
          <p:cNvGrpSpPr/>
          <p:nvPr/>
        </p:nvGrpSpPr>
        <p:grpSpPr>
          <a:xfrm>
            <a:off x="5427663" y="4368800"/>
            <a:ext cx="2425700" cy="1203325"/>
            <a:chOff x="5428413" y="4368731"/>
            <a:chExt cx="2424724" cy="1203972"/>
          </a:xfrm>
        </p:grpSpPr>
        <p:sp>
          <p:nvSpPr>
            <p:cNvPr id="39964" name="Freeform 10"/>
            <p:cNvSpPr/>
            <p:nvPr/>
          </p:nvSpPr>
          <p:spPr>
            <a:xfrm>
              <a:off x="5428413" y="4368731"/>
              <a:ext cx="2424724" cy="1203972"/>
            </a:xfrm>
            <a:custGeom>
              <a:avLst/>
              <a:gdLst/>
              <a:ahLst/>
              <a:cxnLst>
                <a:cxn ang="0">
                  <a:pos x="2424724" y="0"/>
                </a:cxn>
                <a:cxn ang="0">
                  <a:pos x="1936469" y="264791"/>
                </a:cxn>
                <a:cxn ang="0">
                  <a:pos x="933064" y="405461"/>
                </a:cxn>
                <a:cxn ang="0">
                  <a:pos x="568941" y="388912"/>
                </a:cxn>
                <a:cxn ang="0">
                  <a:pos x="0" y="153082"/>
                </a:cxn>
                <a:cxn ang="0">
                  <a:pos x="566872" y="860571"/>
                </a:cxn>
                <a:cxn ang="0">
                  <a:pos x="1375803" y="1203972"/>
                </a:cxn>
                <a:cxn ang="0">
                  <a:pos x="1487523" y="1195697"/>
                </a:cxn>
                <a:cxn ang="0">
                  <a:pos x="1901298" y="908151"/>
                </a:cxn>
                <a:cxn ang="0">
                  <a:pos x="2424724" y="0"/>
                </a:cxn>
              </a:cxnLst>
              <a:pathLst>
                <a:path w="1172" h="582">
                  <a:moveTo>
                    <a:pt x="1172" y="0"/>
                  </a:moveTo>
                  <a:cubicBezTo>
                    <a:pt x="1115" y="48"/>
                    <a:pt x="1038" y="95"/>
                    <a:pt x="936" y="128"/>
                  </a:cubicBezTo>
                  <a:cubicBezTo>
                    <a:pt x="761" y="185"/>
                    <a:pt x="576" y="196"/>
                    <a:pt x="451" y="196"/>
                  </a:cubicBezTo>
                  <a:cubicBezTo>
                    <a:pt x="360" y="196"/>
                    <a:pt x="293" y="190"/>
                    <a:pt x="275" y="188"/>
                  </a:cubicBezTo>
                  <a:cubicBezTo>
                    <a:pt x="173" y="179"/>
                    <a:pt x="77" y="138"/>
                    <a:pt x="0" y="74"/>
                  </a:cubicBezTo>
                  <a:cubicBezTo>
                    <a:pt x="64" y="179"/>
                    <a:pt x="157" y="310"/>
                    <a:pt x="274" y="416"/>
                  </a:cubicBezTo>
                  <a:cubicBezTo>
                    <a:pt x="434" y="560"/>
                    <a:pt x="588" y="582"/>
                    <a:pt x="665" y="582"/>
                  </a:cubicBezTo>
                  <a:cubicBezTo>
                    <a:pt x="695" y="582"/>
                    <a:pt x="715" y="578"/>
                    <a:pt x="719" y="578"/>
                  </a:cubicBezTo>
                  <a:cubicBezTo>
                    <a:pt x="800" y="559"/>
                    <a:pt x="882" y="502"/>
                    <a:pt x="919" y="439"/>
                  </a:cubicBezTo>
                  <a:cubicBezTo>
                    <a:pt x="1172" y="0"/>
                    <a:pt x="1172" y="0"/>
                    <a:pt x="1172" y="0"/>
                  </a:cubicBezTo>
                </a:path>
              </a:pathLst>
            </a:custGeom>
            <a:solidFill>
              <a:srgbClr val="858585">
                <a:alpha val="100000"/>
              </a:srgbClr>
            </a:solidFill>
            <a:ln w="9525">
              <a:noFill/>
            </a:ln>
          </p:spPr>
          <p:txBody>
            <a:bodyPr/>
            <a:p>
              <a:endParaRPr lang="zh-CN" altLang="en-US"/>
            </a:p>
          </p:txBody>
        </p:sp>
        <p:sp>
          <p:nvSpPr>
            <p:cNvPr id="39965" name="Freeform 91"/>
            <p:cNvSpPr/>
            <p:nvPr/>
          </p:nvSpPr>
          <p:spPr>
            <a:xfrm>
              <a:off x="6628274" y="4955944"/>
              <a:ext cx="195548" cy="388713"/>
            </a:xfrm>
            <a:custGeom>
              <a:avLst/>
              <a:gdLst/>
              <a:ahLst/>
              <a:cxnLst>
                <a:cxn ang="0">
                  <a:pos x="195548" y="97178"/>
                </a:cxn>
                <a:cxn ang="0">
                  <a:pos x="97774" y="0"/>
                </a:cxn>
                <a:cxn ang="0">
                  <a:pos x="0" y="97178"/>
                </a:cxn>
                <a:cxn ang="0">
                  <a:pos x="48887" y="180860"/>
                </a:cxn>
                <a:cxn ang="0">
                  <a:pos x="0" y="388713"/>
                </a:cxn>
                <a:cxn ang="0">
                  <a:pos x="195548" y="388713"/>
                </a:cxn>
                <a:cxn ang="0">
                  <a:pos x="148019" y="180860"/>
                </a:cxn>
                <a:cxn ang="0">
                  <a:pos x="195548" y="97178"/>
                </a:cxn>
              </a:cxnLst>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chemeClr val="bg1">
                <a:alpha val="100000"/>
              </a:schemeClr>
            </a:solidFill>
            <a:ln w="9525">
              <a:noFill/>
            </a:ln>
          </p:spPr>
          <p:txBody>
            <a:bodyPr/>
            <a:p>
              <a:endParaRPr lang="zh-CN" altLang="en-US"/>
            </a:p>
          </p:txBody>
        </p:sp>
      </p:grpSp>
      <p:grpSp>
        <p:nvGrpSpPr>
          <p:cNvPr id="39949" name="组合 32"/>
          <p:cNvGrpSpPr/>
          <p:nvPr/>
        </p:nvGrpSpPr>
        <p:grpSpPr>
          <a:xfrm>
            <a:off x="4327525" y="1889125"/>
            <a:ext cx="2425700" cy="1204913"/>
            <a:chOff x="4327219" y="1889472"/>
            <a:chExt cx="2425772" cy="1203972"/>
          </a:xfrm>
        </p:grpSpPr>
        <p:sp>
          <p:nvSpPr>
            <p:cNvPr id="39962" name="Freeform 6"/>
            <p:cNvSpPr/>
            <p:nvPr/>
          </p:nvSpPr>
          <p:spPr>
            <a:xfrm>
              <a:off x="4327219" y="1889472"/>
              <a:ext cx="2425772" cy="1203972"/>
            </a:xfrm>
            <a:custGeom>
              <a:avLst/>
              <a:gdLst/>
              <a:ahLst/>
              <a:cxnLst>
                <a:cxn ang="0">
                  <a:pos x="1049374" y="0"/>
                </a:cxn>
                <a:cxn ang="0">
                  <a:pos x="937606" y="8275"/>
                </a:cxn>
                <a:cxn ang="0">
                  <a:pos x="525722" y="295821"/>
                </a:cxn>
                <a:cxn ang="0">
                  <a:pos x="0" y="1203972"/>
                </a:cxn>
                <a:cxn ang="0">
                  <a:pos x="490536" y="939181"/>
                </a:cxn>
                <a:cxn ang="0">
                  <a:pos x="1492305" y="798511"/>
                </a:cxn>
                <a:cxn ang="0">
                  <a:pos x="1858655" y="815060"/>
                </a:cxn>
                <a:cxn ang="0">
                  <a:pos x="2425772" y="1050890"/>
                </a:cxn>
                <a:cxn ang="0">
                  <a:pos x="1858655" y="343401"/>
                </a:cxn>
                <a:cxn ang="0">
                  <a:pos x="1049374" y="0"/>
                </a:cxn>
              </a:cxnLst>
              <a:pathLst>
                <a:path w="1172" h="582">
                  <a:moveTo>
                    <a:pt x="507" y="0"/>
                  </a:moveTo>
                  <a:cubicBezTo>
                    <a:pt x="477" y="0"/>
                    <a:pt x="457" y="4"/>
                    <a:pt x="453" y="4"/>
                  </a:cubicBezTo>
                  <a:cubicBezTo>
                    <a:pt x="372" y="23"/>
                    <a:pt x="290" y="80"/>
                    <a:pt x="254" y="143"/>
                  </a:cubicBezTo>
                  <a:cubicBezTo>
                    <a:pt x="0" y="582"/>
                    <a:pt x="0" y="582"/>
                    <a:pt x="0" y="582"/>
                  </a:cubicBezTo>
                  <a:cubicBezTo>
                    <a:pt x="57" y="534"/>
                    <a:pt x="134" y="487"/>
                    <a:pt x="237" y="454"/>
                  </a:cubicBezTo>
                  <a:cubicBezTo>
                    <a:pt x="411" y="397"/>
                    <a:pt x="596" y="386"/>
                    <a:pt x="721" y="386"/>
                  </a:cubicBezTo>
                  <a:cubicBezTo>
                    <a:pt x="812" y="386"/>
                    <a:pt x="879" y="392"/>
                    <a:pt x="898" y="394"/>
                  </a:cubicBezTo>
                  <a:cubicBezTo>
                    <a:pt x="1000" y="403"/>
                    <a:pt x="1095" y="444"/>
                    <a:pt x="1172" y="508"/>
                  </a:cubicBezTo>
                  <a:cubicBezTo>
                    <a:pt x="1108" y="403"/>
                    <a:pt x="1015" y="272"/>
                    <a:pt x="898" y="166"/>
                  </a:cubicBezTo>
                  <a:cubicBezTo>
                    <a:pt x="739" y="22"/>
                    <a:pt x="585" y="0"/>
                    <a:pt x="507" y="0"/>
                  </a:cubicBezTo>
                </a:path>
              </a:pathLst>
            </a:custGeom>
            <a:solidFill>
              <a:srgbClr val="484A5F">
                <a:alpha val="100000"/>
              </a:srgbClr>
            </a:solidFill>
            <a:ln w="9525">
              <a:noFill/>
            </a:ln>
          </p:spPr>
          <p:txBody>
            <a:bodyPr/>
            <a:p>
              <a:endParaRPr lang="zh-CN" altLang="en-US"/>
            </a:p>
          </p:txBody>
        </p:sp>
        <p:sp>
          <p:nvSpPr>
            <p:cNvPr id="39963" name="Freeform 92"/>
            <p:cNvSpPr>
              <a:spLocks noEditPoints="1"/>
            </p:cNvSpPr>
            <p:nvPr/>
          </p:nvSpPr>
          <p:spPr>
            <a:xfrm>
              <a:off x="5160327" y="2123345"/>
              <a:ext cx="388713" cy="391097"/>
            </a:xfrm>
            <a:custGeom>
              <a:avLst/>
              <a:gdLst/>
              <a:ahLst/>
              <a:cxnLst>
                <a:cxn ang="0">
                  <a:pos x="194357" y="0"/>
                </a:cxn>
                <a:cxn ang="0">
                  <a:pos x="0" y="195549"/>
                </a:cxn>
                <a:cxn ang="0">
                  <a:pos x="194357" y="391097"/>
                </a:cxn>
                <a:cxn ang="0">
                  <a:pos x="388713" y="195549"/>
                </a:cxn>
                <a:cxn ang="0">
                  <a:pos x="194357" y="0"/>
                </a:cxn>
                <a:cxn ang="0">
                  <a:pos x="249694" y="306903"/>
                </a:cxn>
                <a:cxn ang="0">
                  <a:pos x="140369" y="306903"/>
                </a:cxn>
                <a:cxn ang="0">
                  <a:pos x="167363" y="188759"/>
                </a:cxn>
                <a:cxn ang="0">
                  <a:pos x="140369" y="141229"/>
                </a:cxn>
                <a:cxn ang="0">
                  <a:pos x="195706" y="85552"/>
                </a:cxn>
                <a:cxn ang="0">
                  <a:pos x="249694" y="141229"/>
                </a:cxn>
                <a:cxn ang="0">
                  <a:pos x="222700" y="188759"/>
                </a:cxn>
                <a:cxn ang="0">
                  <a:pos x="249694" y="306903"/>
                </a:cxn>
              </a:cxnLst>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bg1">
                <a:alpha val="100000"/>
              </a:schemeClr>
            </a:solidFill>
            <a:ln w="9525">
              <a:noFill/>
            </a:ln>
          </p:spPr>
          <p:txBody>
            <a:bodyPr/>
            <a:p>
              <a:endParaRPr lang="zh-CN" altLang="en-US"/>
            </a:p>
          </p:txBody>
        </p:sp>
      </p:grpSp>
      <p:grpSp>
        <p:nvGrpSpPr>
          <p:cNvPr id="39950" name="组合 35"/>
          <p:cNvGrpSpPr/>
          <p:nvPr/>
        </p:nvGrpSpPr>
        <p:grpSpPr>
          <a:xfrm>
            <a:off x="5759450" y="1885950"/>
            <a:ext cx="1730375" cy="2020888"/>
            <a:chOff x="5759820" y="1885277"/>
            <a:chExt cx="1729398" cy="2022002"/>
          </a:xfrm>
        </p:grpSpPr>
        <p:sp>
          <p:nvSpPr>
            <p:cNvPr id="39960" name="Freeform 7"/>
            <p:cNvSpPr/>
            <p:nvPr/>
          </p:nvSpPr>
          <p:spPr>
            <a:xfrm>
              <a:off x="5759820" y="1885277"/>
              <a:ext cx="1729398" cy="2022002"/>
            </a:xfrm>
            <a:custGeom>
              <a:avLst/>
              <a:gdLst/>
              <a:ahLst/>
              <a:cxnLst>
                <a:cxn ang="0">
                  <a:pos x="1050878" y="0"/>
                </a:cxn>
                <a:cxn ang="0">
                  <a:pos x="0" y="0"/>
                </a:cxn>
                <a:cxn ang="0">
                  <a:pos x="475791" y="291814"/>
                </a:cxn>
                <a:cxn ang="0">
                  <a:pos x="1259813" y="1396982"/>
                </a:cxn>
                <a:cxn ang="0">
                  <a:pos x="1361177" y="1846086"/>
                </a:cxn>
                <a:cxn ang="0">
                  <a:pos x="1346696" y="2022002"/>
                </a:cxn>
                <a:cxn ang="0">
                  <a:pos x="1675613" y="1179674"/>
                </a:cxn>
                <a:cxn ang="0">
                  <a:pos x="1646652" y="478078"/>
                </a:cxn>
                <a:cxn ang="0">
                  <a:pos x="1505983" y="215239"/>
                </a:cxn>
                <a:cxn ang="0">
                  <a:pos x="1050878" y="0"/>
                </a:cxn>
              </a:cxnLst>
              <a:pathLst>
                <a:path w="836" h="977">
                  <a:moveTo>
                    <a:pt x="508" y="0"/>
                  </a:moveTo>
                  <a:cubicBezTo>
                    <a:pt x="0" y="0"/>
                    <a:pt x="0" y="0"/>
                    <a:pt x="0" y="0"/>
                  </a:cubicBezTo>
                  <a:cubicBezTo>
                    <a:pt x="70" y="25"/>
                    <a:pt x="150" y="68"/>
                    <a:pt x="230" y="141"/>
                  </a:cubicBezTo>
                  <a:cubicBezTo>
                    <a:pt x="443" y="333"/>
                    <a:pt x="574" y="598"/>
                    <a:pt x="609" y="675"/>
                  </a:cubicBezTo>
                  <a:cubicBezTo>
                    <a:pt x="642" y="743"/>
                    <a:pt x="658" y="816"/>
                    <a:pt x="658" y="892"/>
                  </a:cubicBezTo>
                  <a:cubicBezTo>
                    <a:pt x="658" y="921"/>
                    <a:pt x="656" y="949"/>
                    <a:pt x="651" y="977"/>
                  </a:cubicBezTo>
                  <a:cubicBezTo>
                    <a:pt x="711" y="869"/>
                    <a:pt x="777" y="724"/>
                    <a:pt x="810" y="570"/>
                  </a:cubicBezTo>
                  <a:cubicBezTo>
                    <a:pt x="836" y="448"/>
                    <a:pt x="831" y="334"/>
                    <a:pt x="796" y="231"/>
                  </a:cubicBezTo>
                  <a:cubicBezTo>
                    <a:pt x="769" y="154"/>
                    <a:pt x="733" y="110"/>
                    <a:pt x="728" y="104"/>
                  </a:cubicBezTo>
                  <a:cubicBezTo>
                    <a:pt x="671" y="43"/>
                    <a:pt x="581" y="0"/>
                    <a:pt x="508" y="0"/>
                  </a:cubicBezTo>
                </a:path>
              </a:pathLst>
            </a:custGeom>
            <a:solidFill>
              <a:srgbClr val="858585">
                <a:alpha val="100000"/>
              </a:srgbClr>
            </a:solidFill>
            <a:ln w="9525">
              <a:noFill/>
            </a:ln>
          </p:spPr>
          <p:txBody>
            <a:bodyPr/>
            <a:p>
              <a:endParaRPr lang="zh-CN" altLang="en-US"/>
            </a:p>
          </p:txBody>
        </p:sp>
        <p:sp>
          <p:nvSpPr>
            <p:cNvPr id="39961" name="Freeform 93"/>
            <p:cNvSpPr>
              <a:spLocks noEditPoints="1"/>
            </p:cNvSpPr>
            <p:nvPr/>
          </p:nvSpPr>
          <p:spPr>
            <a:xfrm>
              <a:off x="6818302" y="2131824"/>
              <a:ext cx="290938" cy="391097"/>
            </a:xfrm>
            <a:custGeom>
              <a:avLst/>
              <a:gdLst/>
              <a:ahLst/>
              <a:cxnLst>
                <a:cxn ang="0">
                  <a:pos x="253224" y="171105"/>
                </a:cxn>
                <a:cxn ang="0">
                  <a:pos x="253224" y="107280"/>
                </a:cxn>
                <a:cxn ang="0">
                  <a:pos x="146816" y="0"/>
                </a:cxn>
                <a:cxn ang="0">
                  <a:pos x="145469" y="0"/>
                </a:cxn>
                <a:cxn ang="0">
                  <a:pos x="142775" y="0"/>
                </a:cxn>
                <a:cxn ang="0">
                  <a:pos x="37714" y="107280"/>
                </a:cxn>
                <a:cxn ang="0">
                  <a:pos x="37714" y="171105"/>
                </a:cxn>
                <a:cxn ang="0">
                  <a:pos x="0" y="171105"/>
                </a:cxn>
                <a:cxn ang="0">
                  <a:pos x="0" y="391097"/>
                </a:cxn>
                <a:cxn ang="0">
                  <a:pos x="290938" y="391097"/>
                </a:cxn>
                <a:cxn ang="0">
                  <a:pos x="290938" y="171105"/>
                </a:cxn>
                <a:cxn ang="0">
                  <a:pos x="253224" y="171105"/>
                </a:cxn>
                <a:cxn ang="0">
                  <a:pos x="179142" y="351716"/>
                </a:cxn>
                <a:cxn ang="0">
                  <a:pos x="113143" y="351716"/>
                </a:cxn>
                <a:cxn ang="0">
                  <a:pos x="129306" y="279743"/>
                </a:cxn>
                <a:cxn ang="0">
                  <a:pos x="113143" y="251226"/>
                </a:cxn>
                <a:cxn ang="0">
                  <a:pos x="145469" y="218634"/>
                </a:cxn>
                <a:cxn ang="0">
                  <a:pos x="179142" y="251226"/>
                </a:cxn>
                <a:cxn ang="0">
                  <a:pos x="161632" y="279743"/>
                </a:cxn>
                <a:cxn ang="0">
                  <a:pos x="179142" y="351716"/>
                </a:cxn>
                <a:cxn ang="0">
                  <a:pos x="199346" y="171105"/>
                </a:cxn>
                <a:cxn ang="0">
                  <a:pos x="90245" y="171105"/>
                </a:cxn>
                <a:cxn ang="0">
                  <a:pos x="90245" y="107280"/>
                </a:cxn>
                <a:cxn ang="0">
                  <a:pos x="142775" y="54319"/>
                </a:cxn>
                <a:cxn ang="0">
                  <a:pos x="145469" y="54319"/>
                </a:cxn>
                <a:cxn ang="0">
                  <a:pos x="146816" y="54319"/>
                </a:cxn>
                <a:cxn ang="0">
                  <a:pos x="199346" y="107280"/>
                </a:cxn>
                <a:cxn ang="0">
                  <a:pos x="199346" y="171105"/>
                </a:cxn>
              </a:cxnLst>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alpha val="100000"/>
              </a:schemeClr>
            </a:solidFill>
            <a:ln w="9525">
              <a:noFill/>
            </a:ln>
          </p:spPr>
          <p:txBody>
            <a:bodyPr/>
            <a:p>
              <a:endParaRPr lang="zh-CN" altLang="en-US"/>
            </a:p>
          </p:txBody>
        </p:sp>
      </p:grpSp>
      <p:grpSp>
        <p:nvGrpSpPr>
          <p:cNvPr id="39951" name="组合 38"/>
          <p:cNvGrpSpPr/>
          <p:nvPr/>
        </p:nvGrpSpPr>
        <p:grpSpPr>
          <a:xfrm>
            <a:off x="6445250" y="2522538"/>
            <a:ext cx="1697038" cy="2176462"/>
            <a:chOff x="6444657" y="2522921"/>
            <a:chExt cx="1696887" cy="2176169"/>
          </a:xfrm>
        </p:grpSpPr>
        <p:sp>
          <p:nvSpPr>
            <p:cNvPr id="39958" name="Freeform 8"/>
            <p:cNvSpPr/>
            <p:nvPr/>
          </p:nvSpPr>
          <p:spPr>
            <a:xfrm>
              <a:off x="6444657" y="2522921"/>
              <a:ext cx="1696887" cy="2176169"/>
            </a:xfrm>
            <a:custGeom>
              <a:avLst/>
              <a:gdLst/>
              <a:ahLst/>
              <a:cxnLst>
                <a:cxn ang="0">
                  <a:pos x="1080213" y="0"/>
                </a:cxn>
                <a:cxn ang="0">
                  <a:pos x="1065728" y="556454"/>
                </a:cxn>
                <a:cxn ang="0">
                  <a:pos x="486303" y="1805889"/>
                </a:cxn>
                <a:cxn ang="0">
                  <a:pos x="0" y="2176169"/>
                </a:cxn>
                <a:cxn ang="0">
                  <a:pos x="896039" y="2039641"/>
                </a:cxn>
                <a:cxn ang="0">
                  <a:pos x="1647222" y="1408718"/>
                </a:cxn>
                <a:cxn ang="0">
                  <a:pos x="1603765" y="908116"/>
                </a:cxn>
                <a:cxn ang="0">
                  <a:pos x="1080213" y="0"/>
                </a:cxn>
              </a:cxnLst>
              <a:pathLst>
                <a:path w="820" h="1052">
                  <a:moveTo>
                    <a:pt x="522" y="0"/>
                  </a:moveTo>
                  <a:cubicBezTo>
                    <a:pt x="535" y="74"/>
                    <a:pt x="537" y="163"/>
                    <a:pt x="515" y="269"/>
                  </a:cubicBezTo>
                  <a:cubicBezTo>
                    <a:pt x="449" y="574"/>
                    <a:pt x="257" y="843"/>
                    <a:pt x="235" y="873"/>
                  </a:cubicBezTo>
                  <a:cubicBezTo>
                    <a:pt x="176" y="956"/>
                    <a:pt x="93" y="1018"/>
                    <a:pt x="0" y="1052"/>
                  </a:cubicBezTo>
                  <a:cubicBezTo>
                    <a:pt x="119" y="1050"/>
                    <a:pt x="281" y="1035"/>
                    <a:pt x="433" y="986"/>
                  </a:cubicBezTo>
                  <a:cubicBezTo>
                    <a:pt x="715" y="895"/>
                    <a:pt x="791" y="694"/>
                    <a:pt x="796" y="681"/>
                  </a:cubicBezTo>
                  <a:cubicBezTo>
                    <a:pt x="820" y="602"/>
                    <a:pt x="812" y="502"/>
                    <a:pt x="775" y="439"/>
                  </a:cubicBezTo>
                  <a:cubicBezTo>
                    <a:pt x="522" y="0"/>
                    <a:pt x="522" y="0"/>
                    <a:pt x="522" y="0"/>
                  </a:cubicBezTo>
                </a:path>
              </a:pathLst>
            </a:custGeom>
            <a:solidFill>
              <a:srgbClr val="484A5F">
                <a:alpha val="100000"/>
              </a:srgbClr>
            </a:solidFill>
            <a:ln w="9525">
              <a:noFill/>
            </a:ln>
          </p:spPr>
          <p:txBody>
            <a:bodyPr/>
            <a:p>
              <a:endParaRPr lang="zh-CN" altLang="en-US"/>
            </a:p>
          </p:txBody>
        </p:sp>
        <p:sp>
          <p:nvSpPr>
            <p:cNvPr id="39959" name="Freeform 94"/>
            <p:cNvSpPr>
              <a:spLocks noEditPoints="1"/>
            </p:cNvSpPr>
            <p:nvPr/>
          </p:nvSpPr>
          <p:spPr>
            <a:xfrm>
              <a:off x="7477442" y="3657000"/>
              <a:ext cx="388713" cy="362480"/>
            </a:xfrm>
            <a:custGeom>
              <a:avLst/>
              <a:gdLst/>
              <a:ahLst/>
              <a:cxnLst>
                <a:cxn ang="0">
                  <a:pos x="290185" y="0"/>
                </a:cxn>
                <a:cxn ang="0">
                  <a:pos x="287486" y="0"/>
                </a:cxn>
                <a:cxn ang="0">
                  <a:pos x="286136" y="0"/>
                </a:cxn>
                <a:cxn ang="0">
                  <a:pos x="187608" y="98368"/>
                </a:cxn>
                <a:cxn ang="0">
                  <a:pos x="187608" y="157659"/>
                </a:cxn>
                <a:cxn ang="0">
                  <a:pos x="0" y="157659"/>
                </a:cxn>
                <a:cxn ang="0">
                  <a:pos x="0" y="362480"/>
                </a:cxn>
                <a:cxn ang="0">
                  <a:pos x="272639" y="362480"/>
                </a:cxn>
                <a:cxn ang="0">
                  <a:pos x="272639" y="157659"/>
                </a:cxn>
                <a:cxn ang="0">
                  <a:pos x="236197" y="157659"/>
                </a:cxn>
                <a:cxn ang="0">
                  <a:pos x="236197" y="98368"/>
                </a:cxn>
                <a:cxn ang="0">
                  <a:pos x="286136" y="48510"/>
                </a:cxn>
                <a:cxn ang="0">
                  <a:pos x="288835" y="48510"/>
                </a:cxn>
                <a:cxn ang="0">
                  <a:pos x="290185" y="48510"/>
                </a:cxn>
                <a:cxn ang="0">
                  <a:pos x="338774" y="98368"/>
                </a:cxn>
                <a:cxn ang="0">
                  <a:pos x="338774" y="122623"/>
                </a:cxn>
                <a:cxn ang="0">
                  <a:pos x="356320" y="122623"/>
                </a:cxn>
                <a:cxn ang="0">
                  <a:pos x="356320" y="128013"/>
                </a:cxn>
                <a:cxn ang="0">
                  <a:pos x="338774" y="144183"/>
                </a:cxn>
                <a:cxn ang="0">
                  <a:pos x="338774" y="157659"/>
                </a:cxn>
                <a:cxn ang="0">
                  <a:pos x="388713" y="157659"/>
                </a:cxn>
                <a:cxn ang="0">
                  <a:pos x="388713" y="98368"/>
                </a:cxn>
                <a:cxn ang="0">
                  <a:pos x="290185" y="0"/>
                </a:cxn>
                <a:cxn ang="0">
                  <a:pos x="167363" y="324750"/>
                </a:cxn>
                <a:cxn ang="0">
                  <a:pos x="105276" y="324750"/>
                </a:cxn>
                <a:cxn ang="0">
                  <a:pos x="120123" y="258722"/>
                </a:cxn>
                <a:cxn ang="0">
                  <a:pos x="105276" y="231772"/>
                </a:cxn>
                <a:cxn ang="0">
                  <a:pos x="136319" y="200779"/>
                </a:cxn>
                <a:cxn ang="0">
                  <a:pos x="167363" y="231772"/>
                </a:cxn>
                <a:cxn ang="0">
                  <a:pos x="151166" y="258722"/>
                </a:cxn>
                <a:cxn ang="0">
                  <a:pos x="167363" y="324750"/>
                </a:cxn>
              </a:cxnLst>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alpha val="100000"/>
              </a:schemeClr>
            </a:solidFill>
            <a:ln w="9525">
              <a:noFill/>
            </a:ln>
          </p:spPr>
          <p:txBody>
            <a:bodyPr/>
            <a:p>
              <a:endParaRPr lang="zh-CN" altLang="en-US"/>
            </a:p>
          </p:txBody>
        </p:sp>
      </p:grpSp>
      <p:grpSp>
        <p:nvGrpSpPr>
          <p:cNvPr id="39952" name="组合 41"/>
          <p:cNvGrpSpPr/>
          <p:nvPr/>
        </p:nvGrpSpPr>
        <p:grpSpPr>
          <a:xfrm>
            <a:off x="4618038" y="3554413"/>
            <a:ext cx="1803400" cy="2022475"/>
            <a:chOff x="4617724" y="3554896"/>
            <a:chExt cx="1803860" cy="2022002"/>
          </a:xfrm>
        </p:grpSpPr>
        <p:sp>
          <p:nvSpPr>
            <p:cNvPr id="39956" name="Freeform 9"/>
            <p:cNvSpPr/>
            <p:nvPr/>
          </p:nvSpPr>
          <p:spPr>
            <a:xfrm>
              <a:off x="4617724" y="3554896"/>
              <a:ext cx="1803860" cy="2022002"/>
            </a:xfrm>
            <a:custGeom>
              <a:avLst/>
              <a:gdLst/>
              <a:ahLst/>
              <a:cxnLst>
                <a:cxn ang="0">
                  <a:pos x="457171" y="0"/>
                </a:cxn>
                <a:cxn ang="0">
                  <a:pos x="128256" y="842328"/>
                </a:cxn>
                <a:cxn ang="0">
                  <a:pos x="299954" y="1806763"/>
                </a:cxn>
                <a:cxn ang="0">
                  <a:pos x="755056" y="2022002"/>
                </a:cxn>
                <a:cxn ang="0">
                  <a:pos x="1803860" y="2022002"/>
                </a:cxn>
                <a:cxn ang="0">
                  <a:pos x="1328071" y="1730188"/>
                </a:cxn>
                <a:cxn ang="0">
                  <a:pos x="544054" y="625020"/>
                </a:cxn>
                <a:cxn ang="0">
                  <a:pos x="442690" y="175916"/>
                </a:cxn>
                <a:cxn ang="0">
                  <a:pos x="457171" y="0"/>
                </a:cxn>
              </a:cxnLst>
              <a:pathLst>
                <a:path w="872" h="977">
                  <a:moveTo>
                    <a:pt x="221" y="0"/>
                  </a:moveTo>
                  <a:cubicBezTo>
                    <a:pt x="162" y="108"/>
                    <a:pt x="95" y="253"/>
                    <a:pt x="62" y="407"/>
                  </a:cubicBezTo>
                  <a:cubicBezTo>
                    <a:pt x="0" y="697"/>
                    <a:pt x="136" y="863"/>
                    <a:pt x="145" y="873"/>
                  </a:cubicBezTo>
                  <a:cubicBezTo>
                    <a:pt x="201" y="934"/>
                    <a:pt x="292" y="977"/>
                    <a:pt x="365" y="977"/>
                  </a:cubicBezTo>
                  <a:cubicBezTo>
                    <a:pt x="872" y="977"/>
                    <a:pt x="872" y="977"/>
                    <a:pt x="872" y="977"/>
                  </a:cubicBezTo>
                  <a:cubicBezTo>
                    <a:pt x="802" y="952"/>
                    <a:pt x="723" y="909"/>
                    <a:pt x="642" y="836"/>
                  </a:cubicBezTo>
                  <a:cubicBezTo>
                    <a:pt x="429" y="644"/>
                    <a:pt x="298" y="379"/>
                    <a:pt x="263" y="302"/>
                  </a:cubicBezTo>
                  <a:cubicBezTo>
                    <a:pt x="230" y="234"/>
                    <a:pt x="214" y="161"/>
                    <a:pt x="214" y="85"/>
                  </a:cubicBezTo>
                  <a:cubicBezTo>
                    <a:pt x="214" y="56"/>
                    <a:pt x="216" y="28"/>
                    <a:pt x="221" y="0"/>
                  </a:cubicBezTo>
                </a:path>
              </a:pathLst>
            </a:custGeom>
            <a:solidFill>
              <a:srgbClr val="484A5F">
                <a:alpha val="100000"/>
              </a:srgbClr>
            </a:solidFill>
            <a:ln w="9525">
              <a:noFill/>
            </a:ln>
          </p:spPr>
          <p:txBody>
            <a:bodyPr/>
            <a:p>
              <a:endParaRPr lang="zh-CN" altLang="en-US"/>
            </a:p>
          </p:txBody>
        </p:sp>
        <p:sp>
          <p:nvSpPr>
            <p:cNvPr id="39957" name="Freeform 112"/>
            <p:cNvSpPr>
              <a:spLocks noEditPoints="1"/>
            </p:cNvSpPr>
            <p:nvPr/>
          </p:nvSpPr>
          <p:spPr>
            <a:xfrm>
              <a:off x="5068910" y="4937157"/>
              <a:ext cx="388713" cy="391097"/>
            </a:xfrm>
            <a:custGeom>
              <a:avLst/>
              <a:gdLst/>
              <a:ahLst/>
              <a:cxnLst>
                <a:cxn ang="0">
                  <a:pos x="241596" y="162957"/>
                </a:cxn>
                <a:cxn ang="0">
                  <a:pos x="246995" y="124934"/>
                </a:cxn>
                <a:cxn ang="0">
                  <a:pos x="124172" y="0"/>
                </a:cxn>
                <a:cxn ang="0">
                  <a:pos x="0" y="124934"/>
                </a:cxn>
                <a:cxn ang="0">
                  <a:pos x="124172" y="248510"/>
                </a:cxn>
                <a:cxn ang="0">
                  <a:pos x="163313" y="241720"/>
                </a:cxn>
                <a:cxn ang="0">
                  <a:pos x="191657" y="270237"/>
                </a:cxn>
                <a:cxn ang="0">
                  <a:pos x="251044" y="270237"/>
                </a:cxn>
                <a:cxn ang="0">
                  <a:pos x="251044" y="331346"/>
                </a:cxn>
                <a:cxn ang="0">
                  <a:pos x="251044" y="331346"/>
                </a:cxn>
                <a:cxn ang="0">
                  <a:pos x="310431" y="331346"/>
                </a:cxn>
                <a:cxn ang="0">
                  <a:pos x="310431" y="391097"/>
                </a:cxn>
                <a:cxn ang="0">
                  <a:pos x="310431" y="391097"/>
                </a:cxn>
                <a:cxn ang="0">
                  <a:pos x="388713" y="391097"/>
                </a:cxn>
                <a:cxn ang="0">
                  <a:pos x="388713" y="391097"/>
                </a:cxn>
                <a:cxn ang="0">
                  <a:pos x="388713" y="391097"/>
                </a:cxn>
                <a:cxn ang="0">
                  <a:pos x="388713" y="312334"/>
                </a:cxn>
                <a:cxn ang="0">
                  <a:pos x="241596" y="162957"/>
                </a:cxn>
                <a:cxn ang="0">
                  <a:pos x="98528" y="139871"/>
                </a:cxn>
                <a:cxn ang="0">
                  <a:pos x="56687" y="97774"/>
                </a:cxn>
                <a:cxn ang="0">
                  <a:pos x="98528" y="55677"/>
                </a:cxn>
                <a:cxn ang="0">
                  <a:pos x="140369" y="97774"/>
                </a:cxn>
                <a:cxn ang="0">
                  <a:pos x="98528" y="139871"/>
                </a:cxn>
              </a:cxnLst>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alpha val="100000"/>
              </a:schemeClr>
            </a:solidFill>
            <a:ln w="9525">
              <a:noFill/>
            </a:ln>
          </p:spPr>
          <p:txBody>
            <a:bodyPr/>
            <a:p>
              <a:endParaRPr lang="zh-CN" altLang="en-US"/>
            </a:p>
          </p:txBody>
        </p:sp>
      </p:grpSp>
      <p:grpSp>
        <p:nvGrpSpPr>
          <p:cNvPr id="39953" name="组合 44"/>
          <p:cNvGrpSpPr/>
          <p:nvPr/>
        </p:nvGrpSpPr>
        <p:grpSpPr>
          <a:xfrm>
            <a:off x="4040188" y="2763838"/>
            <a:ext cx="1698625" cy="2173287"/>
            <a:chOff x="4039860" y="2763086"/>
            <a:chExt cx="1698985" cy="2174071"/>
          </a:xfrm>
        </p:grpSpPr>
        <p:sp>
          <p:nvSpPr>
            <p:cNvPr id="39954" name="Freeform 5"/>
            <p:cNvSpPr/>
            <p:nvPr/>
          </p:nvSpPr>
          <p:spPr>
            <a:xfrm>
              <a:off x="4039860" y="2763086"/>
              <a:ext cx="1698985" cy="2174071"/>
            </a:xfrm>
            <a:custGeom>
              <a:avLst/>
              <a:gdLst/>
              <a:ahLst/>
              <a:cxnLst>
                <a:cxn ang="0">
                  <a:pos x="1698985" y="0"/>
                </a:cxn>
                <a:cxn ang="0">
                  <a:pos x="800861" y="136526"/>
                </a:cxn>
                <a:cxn ang="0">
                  <a:pos x="209010" y="513006"/>
                </a:cxn>
                <a:cxn ang="0">
                  <a:pos x="51735" y="767441"/>
                </a:cxn>
                <a:cxn ang="0">
                  <a:pos x="93123" y="1268036"/>
                </a:cxn>
                <a:cxn ang="0">
                  <a:pos x="616684" y="2174071"/>
                </a:cxn>
                <a:cxn ang="0">
                  <a:pos x="633239" y="1619693"/>
                </a:cxn>
                <a:cxn ang="0">
                  <a:pos x="1210604" y="370275"/>
                </a:cxn>
                <a:cxn ang="0">
                  <a:pos x="1698985" y="0"/>
                </a:cxn>
              </a:cxnLst>
              <a:pathLst>
                <a:path w="821" h="1051">
                  <a:moveTo>
                    <a:pt x="821" y="0"/>
                  </a:moveTo>
                  <a:cubicBezTo>
                    <a:pt x="701" y="2"/>
                    <a:pt x="539" y="17"/>
                    <a:pt x="387" y="66"/>
                  </a:cubicBezTo>
                  <a:cubicBezTo>
                    <a:pt x="269" y="104"/>
                    <a:pt x="173" y="165"/>
                    <a:pt x="101" y="248"/>
                  </a:cubicBezTo>
                  <a:cubicBezTo>
                    <a:pt x="48" y="310"/>
                    <a:pt x="27" y="363"/>
                    <a:pt x="25" y="371"/>
                  </a:cubicBezTo>
                  <a:cubicBezTo>
                    <a:pt x="0" y="450"/>
                    <a:pt x="9" y="550"/>
                    <a:pt x="45" y="613"/>
                  </a:cubicBezTo>
                  <a:cubicBezTo>
                    <a:pt x="298" y="1051"/>
                    <a:pt x="298" y="1051"/>
                    <a:pt x="298" y="1051"/>
                  </a:cubicBezTo>
                  <a:cubicBezTo>
                    <a:pt x="285" y="978"/>
                    <a:pt x="283" y="889"/>
                    <a:pt x="306" y="783"/>
                  </a:cubicBezTo>
                  <a:cubicBezTo>
                    <a:pt x="371" y="478"/>
                    <a:pt x="564" y="209"/>
                    <a:pt x="585" y="179"/>
                  </a:cubicBezTo>
                  <a:cubicBezTo>
                    <a:pt x="644" y="96"/>
                    <a:pt x="727" y="34"/>
                    <a:pt x="821" y="0"/>
                  </a:cubicBezTo>
                </a:path>
              </a:pathLst>
            </a:custGeom>
            <a:solidFill>
              <a:srgbClr val="858585">
                <a:alpha val="100000"/>
              </a:srgbClr>
            </a:solidFill>
            <a:ln w="9525">
              <a:noFill/>
            </a:ln>
          </p:spPr>
          <p:txBody>
            <a:bodyPr/>
            <a:p>
              <a:endParaRPr lang="zh-CN" altLang="en-US"/>
            </a:p>
          </p:txBody>
        </p:sp>
        <p:sp>
          <p:nvSpPr>
            <p:cNvPr id="39955" name="Freeform 113"/>
            <p:cNvSpPr>
              <a:spLocks noEditPoints="1"/>
            </p:cNvSpPr>
            <p:nvPr/>
          </p:nvSpPr>
          <p:spPr>
            <a:xfrm>
              <a:off x="4342335" y="3454439"/>
              <a:ext cx="259937" cy="391097"/>
            </a:xfrm>
            <a:custGeom>
              <a:avLst/>
              <a:gdLst/>
              <a:ahLst/>
              <a:cxnLst>
                <a:cxn ang="0">
                  <a:pos x="235568" y="144801"/>
                </a:cxn>
                <a:cxn ang="0">
                  <a:pos x="253168" y="101496"/>
                </a:cxn>
                <a:cxn ang="0">
                  <a:pos x="223383" y="31125"/>
                </a:cxn>
                <a:cxn ang="0">
                  <a:pos x="140799" y="0"/>
                </a:cxn>
                <a:cxn ang="0">
                  <a:pos x="33846" y="82550"/>
                </a:cxn>
                <a:cxn ang="0">
                  <a:pos x="48738" y="135328"/>
                </a:cxn>
                <a:cxn ang="0">
                  <a:pos x="46031" y="221937"/>
                </a:cxn>
                <a:cxn ang="0">
                  <a:pos x="48738" y="272009"/>
                </a:cxn>
                <a:cxn ang="0">
                  <a:pos x="18954" y="284188"/>
                </a:cxn>
                <a:cxn ang="0">
                  <a:pos x="0" y="326140"/>
                </a:cxn>
                <a:cxn ang="0">
                  <a:pos x="14892" y="365385"/>
                </a:cxn>
                <a:cxn ang="0">
                  <a:pos x="14892" y="365385"/>
                </a:cxn>
                <a:cxn ang="0">
                  <a:pos x="89353" y="274715"/>
                </a:cxn>
                <a:cxn ang="0">
                  <a:pos x="86646" y="265242"/>
                </a:cxn>
                <a:cxn ang="0">
                  <a:pos x="74461" y="243590"/>
                </a:cxn>
                <a:cxn ang="0">
                  <a:pos x="74461" y="123148"/>
                </a:cxn>
                <a:cxn ang="0">
                  <a:pos x="74461" y="116382"/>
                </a:cxn>
                <a:cxn ang="0">
                  <a:pos x="60923" y="89316"/>
                </a:cxn>
                <a:cxn ang="0">
                  <a:pos x="85292" y="44658"/>
                </a:cxn>
                <a:cxn ang="0">
                  <a:pos x="140799" y="27066"/>
                </a:cxn>
                <a:cxn ang="0">
                  <a:pos x="205783" y="50071"/>
                </a:cxn>
                <a:cxn ang="0">
                  <a:pos x="227445" y="98789"/>
                </a:cxn>
                <a:cxn ang="0">
                  <a:pos x="213906" y="128561"/>
                </a:cxn>
                <a:cxn ang="0">
                  <a:pos x="193599" y="123148"/>
                </a:cxn>
                <a:cxn ang="0">
                  <a:pos x="203076" y="139388"/>
                </a:cxn>
                <a:cxn ang="0">
                  <a:pos x="181414" y="136681"/>
                </a:cxn>
                <a:cxn ang="0">
                  <a:pos x="86646" y="136681"/>
                </a:cxn>
                <a:cxn ang="0">
                  <a:pos x="104246" y="243590"/>
                </a:cxn>
                <a:cxn ang="0">
                  <a:pos x="127261" y="288248"/>
                </a:cxn>
                <a:cxn ang="0">
                  <a:pos x="104246" y="311254"/>
                </a:cxn>
                <a:cxn ang="0">
                  <a:pos x="104246" y="357265"/>
                </a:cxn>
                <a:cxn ang="0">
                  <a:pos x="134030" y="388390"/>
                </a:cxn>
                <a:cxn ang="0">
                  <a:pos x="134030" y="388390"/>
                </a:cxn>
                <a:cxn ang="0">
                  <a:pos x="163814" y="243590"/>
                </a:cxn>
                <a:cxn ang="0">
                  <a:pos x="200368" y="171866"/>
                </a:cxn>
                <a:cxn ang="0">
                  <a:pos x="219322" y="184046"/>
                </a:cxn>
                <a:cxn ang="0">
                  <a:pos x="181414" y="254416"/>
                </a:cxn>
                <a:cxn ang="0">
                  <a:pos x="190891" y="366738"/>
                </a:cxn>
                <a:cxn ang="0">
                  <a:pos x="226091" y="391097"/>
                </a:cxn>
                <a:cxn ang="0">
                  <a:pos x="249106" y="355912"/>
                </a:cxn>
                <a:cxn ang="0">
                  <a:pos x="222030" y="336966"/>
                </a:cxn>
                <a:cxn ang="0">
                  <a:pos x="240983" y="309900"/>
                </a:cxn>
                <a:cxn ang="0">
                  <a:pos x="231506" y="265242"/>
                </a:cxn>
                <a:cxn ang="0">
                  <a:pos x="242337" y="228704"/>
                </a:cxn>
                <a:cxn ang="0">
                  <a:pos x="134030" y="186752"/>
                </a:cxn>
                <a:cxn ang="0">
                  <a:pos x="117784" y="147507"/>
                </a:cxn>
                <a:cxn ang="0">
                  <a:pos x="150276" y="147507"/>
                </a:cxn>
              </a:cxnLst>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alpha val="100000"/>
              </a:schemeClr>
            </a:solidFill>
            <a:ln w="9525">
              <a:noFill/>
            </a:ln>
          </p:spPr>
          <p:txBody>
            <a:bodyPr/>
            <a:p>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40962"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40963"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pic>
        <p:nvPicPr>
          <p:cNvPr id="40964" name="图片 5"/>
          <p:cNvPicPr>
            <a:picLocks noChangeAspect="1"/>
          </p:cNvPicPr>
          <p:nvPr/>
        </p:nvPicPr>
        <p:blipFill>
          <a:blip r:embed="rId2"/>
          <a:stretch>
            <a:fillRect/>
          </a:stretch>
        </p:blipFill>
        <p:spPr>
          <a:xfrm>
            <a:off x="14288" y="1157288"/>
            <a:ext cx="12207875" cy="3843337"/>
          </a:xfrm>
          <a:prstGeom prst="rect">
            <a:avLst/>
          </a:prstGeom>
          <a:noFill/>
          <a:ln w="9525">
            <a:noFill/>
          </a:ln>
        </p:spPr>
      </p:pic>
      <p:sp>
        <p:nvSpPr>
          <p:cNvPr id="11" name="矩形 10"/>
          <p:cNvSpPr/>
          <p:nvPr/>
        </p:nvSpPr>
        <p:spPr>
          <a:xfrm>
            <a:off x="0" y="1157288"/>
            <a:ext cx="12222163" cy="3857625"/>
          </a:xfrm>
          <a:prstGeom prst="rect">
            <a:avLst/>
          </a:prstGeom>
          <a:solidFill>
            <a:srgbClr val="484A5F">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966" name="文本框 11"/>
          <p:cNvSpPr txBox="1"/>
          <p:nvPr/>
        </p:nvSpPr>
        <p:spPr>
          <a:xfrm>
            <a:off x="808038" y="5640388"/>
            <a:ext cx="7358062" cy="829945"/>
          </a:xfrm>
          <a:prstGeom prst="rect">
            <a:avLst/>
          </a:prstGeom>
          <a:noFill/>
          <a:ln w="9525">
            <a:noFill/>
          </a:ln>
        </p:spPr>
        <p:txBody>
          <a:bodyPr>
            <a:spAutoFit/>
          </a:bodyPr>
          <a:p>
            <a:pPr eaLnBrk="1" hangingPunct="1"/>
            <a:r>
              <a:rPr lang="zh-CN" altLang="en-US" sz="1200" dirty="0">
                <a:solidFill>
                  <a:srgbClr val="000000"/>
                </a:solidFill>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en-US" sz="1200" dirty="0">
              <a:solidFill>
                <a:srgbClr val="000000"/>
              </a:solidFill>
              <a:latin typeface="Microsoft YaHei" panose="020B0503020204020204" pitchFamily="34" charset="-122"/>
              <a:ea typeface="Microsoft YaHei" panose="020B0503020204020204" pitchFamily="34" charset="-122"/>
            </a:endParaRPr>
          </a:p>
          <a:p>
            <a:pPr eaLnBrk="1" hangingPunct="1"/>
            <a:r>
              <a:rPr lang="zh-CN" altLang="en-US" sz="1200" dirty="0">
                <a:solidFill>
                  <a:srgbClr val="000000"/>
                </a:solidFill>
                <a:latin typeface="Microsoft YaHei" panose="020B0503020204020204" pitchFamily="34" charset="-122"/>
                <a:ea typeface="Microsoft YaHei" panose="020B0503020204020204" pitchFamily="34" charset="-122"/>
                <a:sym typeface="+mn-ea"/>
              </a:rPr>
              <a:t>Add your words here,according to your need to draw the text box size.Please read the instructions and more work at the end of the manual template.</a:t>
            </a:r>
            <a:endParaRPr lang="en-US" altLang="zh-CN" sz="1200" dirty="0">
              <a:solidFill>
                <a:srgbClr val="000000"/>
              </a:solidFill>
              <a:latin typeface="Microsoft YaHei" panose="020B0503020204020204" pitchFamily="34" charset="-122"/>
              <a:ea typeface="Microsoft YaHei" panose="020B0503020204020204" pitchFamily="34" charset="-122"/>
            </a:endParaRPr>
          </a:p>
        </p:txBody>
      </p:sp>
      <p:grpSp>
        <p:nvGrpSpPr>
          <p:cNvPr id="40967" name="组合 144"/>
          <p:cNvGrpSpPr/>
          <p:nvPr/>
        </p:nvGrpSpPr>
        <p:grpSpPr>
          <a:xfrm>
            <a:off x="487363" y="1892300"/>
            <a:ext cx="823912" cy="817563"/>
            <a:chOff x="7327275" y="1270594"/>
            <a:chExt cx="899446" cy="892198"/>
          </a:xfrm>
        </p:grpSpPr>
        <p:sp>
          <p:nvSpPr>
            <p:cNvPr id="14" name="Oval 229"/>
            <p:cNvSpPr>
              <a:spLocks noChangeArrowheads="1"/>
            </p:cNvSpPr>
            <p:nvPr/>
          </p:nvSpPr>
          <p:spPr bwMode="auto">
            <a:xfrm>
              <a:off x="7327275" y="1270594"/>
              <a:ext cx="899446" cy="892198"/>
            </a:xfrm>
            <a:prstGeom prst="ellipse">
              <a:avLst/>
            </a:prstGeom>
            <a:solidFill>
              <a:srgbClr val="484A5F"/>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17" name="Freeform 232"/>
            <p:cNvSpPr>
              <a:spLocks noEditPoints="1"/>
            </p:cNvSpPr>
            <p:nvPr/>
          </p:nvSpPr>
          <p:spPr bwMode="auto">
            <a:xfrm>
              <a:off x="7487357" y="1433305"/>
              <a:ext cx="576568" cy="534234"/>
            </a:xfrm>
            <a:custGeom>
              <a:avLst/>
              <a:gdLst>
                <a:gd name="T0" fmla="*/ 42 w 67"/>
                <a:gd name="T1" fmla="*/ 22 h 62"/>
                <a:gd name="T2" fmla="*/ 27 w 67"/>
                <a:gd name="T3" fmla="*/ 37 h 62"/>
                <a:gd name="T4" fmla="*/ 42 w 67"/>
                <a:gd name="T5" fmla="*/ 52 h 62"/>
                <a:gd name="T6" fmla="*/ 56 w 67"/>
                <a:gd name="T7" fmla="*/ 37 h 62"/>
                <a:gd name="T8" fmla="*/ 42 w 67"/>
                <a:gd name="T9" fmla="*/ 22 h 62"/>
                <a:gd name="T10" fmla="*/ 42 w 67"/>
                <a:gd name="T11" fmla="*/ 47 h 62"/>
                <a:gd name="T12" fmla="*/ 31 w 67"/>
                <a:gd name="T13" fmla="*/ 37 h 62"/>
                <a:gd name="T14" fmla="*/ 42 w 67"/>
                <a:gd name="T15" fmla="*/ 26 h 62"/>
                <a:gd name="T16" fmla="*/ 52 w 67"/>
                <a:gd name="T17" fmla="*/ 37 h 62"/>
                <a:gd name="T18" fmla="*/ 42 w 67"/>
                <a:gd name="T19" fmla="*/ 47 h 62"/>
                <a:gd name="T20" fmla="*/ 57 w 67"/>
                <a:gd name="T21" fmla="*/ 12 h 62"/>
                <a:gd name="T22" fmla="*/ 10 w 67"/>
                <a:gd name="T23" fmla="*/ 12 h 62"/>
                <a:gd name="T24" fmla="*/ 0 w 67"/>
                <a:gd name="T25" fmla="*/ 23 h 62"/>
                <a:gd name="T26" fmla="*/ 0 w 67"/>
                <a:gd name="T27" fmla="*/ 52 h 62"/>
                <a:gd name="T28" fmla="*/ 10 w 67"/>
                <a:gd name="T29" fmla="*/ 62 h 62"/>
                <a:gd name="T30" fmla="*/ 57 w 67"/>
                <a:gd name="T31" fmla="*/ 62 h 62"/>
                <a:gd name="T32" fmla="*/ 67 w 67"/>
                <a:gd name="T33" fmla="*/ 52 h 62"/>
                <a:gd name="T34" fmla="*/ 67 w 67"/>
                <a:gd name="T35" fmla="*/ 23 h 62"/>
                <a:gd name="T36" fmla="*/ 57 w 67"/>
                <a:gd name="T37" fmla="*/ 12 h 62"/>
                <a:gd name="T38" fmla="*/ 23 w 67"/>
                <a:gd name="T39" fmla="*/ 22 h 62"/>
                <a:gd name="T40" fmla="*/ 9 w 67"/>
                <a:gd name="T41" fmla="*/ 22 h 62"/>
                <a:gd name="T42" fmla="*/ 9 w 67"/>
                <a:gd name="T43" fmla="*/ 18 h 62"/>
                <a:gd name="T44" fmla="*/ 23 w 67"/>
                <a:gd name="T45" fmla="*/ 18 h 62"/>
                <a:gd name="T46" fmla="*/ 23 w 67"/>
                <a:gd name="T47" fmla="*/ 22 h 62"/>
                <a:gd name="T48" fmla="*/ 42 w 67"/>
                <a:gd name="T49" fmla="*/ 55 h 62"/>
                <a:gd name="T50" fmla="*/ 23 w 67"/>
                <a:gd name="T51" fmla="*/ 37 h 62"/>
                <a:gd name="T52" fmla="*/ 42 w 67"/>
                <a:gd name="T53" fmla="*/ 18 h 62"/>
                <a:gd name="T54" fmla="*/ 60 w 67"/>
                <a:gd name="T55" fmla="*/ 37 h 62"/>
                <a:gd name="T56" fmla="*/ 42 w 67"/>
                <a:gd name="T57" fmla="*/ 55 h 62"/>
                <a:gd name="T58" fmla="*/ 43 w 67"/>
                <a:gd name="T59" fmla="*/ 0 h 62"/>
                <a:gd name="T60" fmla="*/ 23 w 67"/>
                <a:gd name="T61" fmla="*/ 0 h 62"/>
                <a:gd name="T62" fmla="*/ 23 w 67"/>
                <a:gd name="T63" fmla="*/ 10 h 62"/>
                <a:gd name="T64" fmla="*/ 43 w 67"/>
                <a:gd name="T65" fmla="*/ 10 h 62"/>
                <a:gd name="T66" fmla="*/ 43 w 67"/>
                <a:gd name="T6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 h="62">
                  <a:moveTo>
                    <a:pt x="42" y="22"/>
                  </a:moveTo>
                  <a:cubicBezTo>
                    <a:pt x="33" y="22"/>
                    <a:pt x="27" y="29"/>
                    <a:pt x="27" y="37"/>
                  </a:cubicBezTo>
                  <a:cubicBezTo>
                    <a:pt x="27" y="45"/>
                    <a:pt x="33" y="52"/>
                    <a:pt x="42" y="52"/>
                  </a:cubicBezTo>
                  <a:cubicBezTo>
                    <a:pt x="50" y="52"/>
                    <a:pt x="56" y="45"/>
                    <a:pt x="56" y="37"/>
                  </a:cubicBezTo>
                  <a:cubicBezTo>
                    <a:pt x="56" y="29"/>
                    <a:pt x="50" y="22"/>
                    <a:pt x="42" y="22"/>
                  </a:cubicBezTo>
                  <a:close/>
                  <a:moveTo>
                    <a:pt x="42" y="47"/>
                  </a:moveTo>
                  <a:cubicBezTo>
                    <a:pt x="36" y="47"/>
                    <a:pt x="31" y="43"/>
                    <a:pt x="31" y="37"/>
                  </a:cubicBezTo>
                  <a:cubicBezTo>
                    <a:pt x="31" y="31"/>
                    <a:pt x="36" y="26"/>
                    <a:pt x="42" y="26"/>
                  </a:cubicBezTo>
                  <a:cubicBezTo>
                    <a:pt x="47" y="26"/>
                    <a:pt x="52" y="31"/>
                    <a:pt x="52" y="37"/>
                  </a:cubicBezTo>
                  <a:cubicBezTo>
                    <a:pt x="52" y="43"/>
                    <a:pt x="47" y="47"/>
                    <a:pt x="42" y="47"/>
                  </a:cubicBezTo>
                  <a:close/>
                  <a:moveTo>
                    <a:pt x="57" y="12"/>
                  </a:moveTo>
                  <a:cubicBezTo>
                    <a:pt x="10" y="12"/>
                    <a:pt x="10" y="12"/>
                    <a:pt x="10" y="12"/>
                  </a:cubicBezTo>
                  <a:cubicBezTo>
                    <a:pt x="4" y="12"/>
                    <a:pt x="0" y="17"/>
                    <a:pt x="0" y="23"/>
                  </a:cubicBezTo>
                  <a:cubicBezTo>
                    <a:pt x="0" y="52"/>
                    <a:pt x="0" y="52"/>
                    <a:pt x="0" y="52"/>
                  </a:cubicBezTo>
                  <a:cubicBezTo>
                    <a:pt x="0" y="57"/>
                    <a:pt x="4" y="62"/>
                    <a:pt x="10" y="62"/>
                  </a:cubicBezTo>
                  <a:cubicBezTo>
                    <a:pt x="57" y="62"/>
                    <a:pt x="57" y="62"/>
                    <a:pt x="57" y="62"/>
                  </a:cubicBezTo>
                  <a:cubicBezTo>
                    <a:pt x="62" y="62"/>
                    <a:pt x="67" y="57"/>
                    <a:pt x="67" y="52"/>
                  </a:cubicBezTo>
                  <a:cubicBezTo>
                    <a:pt x="67" y="23"/>
                    <a:pt x="67" y="23"/>
                    <a:pt x="67" y="23"/>
                  </a:cubicBezTo>
                  <a:cubicBezTo>
                    <a:pt x="67" y="17"/>
                    <a:pt x="62" y="12"/>
                    <a:pt x="57" y="12"/>
                  </a:cubicBezTo>
                  <a:close/>
                  <a:moveTo>
                    <a:pt x="23" y="22"/>
                  </a:moveTo>
                  <a:cubicBezTo>
                    <a:pt x="9" y="22"/>
                    <a:pt x="9" y="22"/>
                    <a:pt x="9" y="22"/>
                  </a:cubicBezTo>
                  <a:cubicBezTo>
                    <a:pt x="9" y="18"/>
                    <a:pt x="9" y="18"/>
                    <a:pt x="9" y="18"/>
                  </a:cubicBezTo>
                  <a:cubicBezTo>
                    <a:pt x="23" y="18"/>
                    <a:pt x="23" y="18"/>
                    <a:pt x="23" y="18"/>
                  </a:cubicBezTo>
                  <a:lnTo>
                    <a:pt x="23" y="22"/>
                  </a:lnTo>
                  <a:close/>
                  <a:moveTo>
                    <a:pt x="42" y="55"/>
                  </a:moveTo>
                  <a:cubicBezTo>
                    <a:pt x="31" y="55"/>
                    <a:pt x="23" y="47"/>
                    <a:pt x="23" y="37"/>
                  </a:cubicBezTo>
                  <a:cubicBezTo>
                    <a:pt x="23" y="27"/>
                    <a:pt x="31" y="18"/>
                    <a:pt x="42" y="18"/>
                  </a:cubicBezTo>
                  <a:cubicBezTo>
                    <a:pt x="52" y="18"/>
                    <a:pt x="60" y="27"/>
                    <a:pt x="60" y="37"/>
                  </a:cubicBezTo>
                  <a:cubicBezTo>
                    <a:pt x="60" y="47"/>
                    <a:pt x="52" y="55"/>
                    <a:pt x="42" y="55"/>
                  </a:cubicBezTo>
                  <a:close/>
                  <a:moveTo>
                    <a:pt x="43" y="0"/>
                  </a:moveTo>
                  <a:cubicBezTo>
                    <a:pt x="23" y="0"/>
                    <a:pt x="23" y="0"/>
                    <a:pt x="23" y="0"/>
                  </a:cubicBezTo>
                  <a:cubicBezTo>
                    <a:pt x="23" y="10"/>
                    <a:pt x="23" y="10"/>
                    <a:pt x="23" y="10"/>
                  </a:cubicBezTo>
                  <a:cubicBezTo>
                    <a:pt x="43" y="10"/>
                    <a:pt x="43" y="10"/>
                    <a:pt x="43" y="10"/>
                  </a:cubicBezTo>
                  <a:lnTo>
                    <a:pt x="43" y="0"/>
                  </a:ln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18" name="Freeform 233"/>
            <p:cNvSpPr>
              <a:spLocks noEditPoints="1"/>
            </p:cNvSpPr>
            <p:nvPr/>
          </p:nvSpPr>
          <p:spPr bwMode="auto">
            <a:xfrm>
              <a:off x="7498211" y="1426525"/>
              <a:ext cx="572498" cy="530167"/>
            </a:xfrm>
            <a:custGeom>
              <a:avLst/>
              <a:gdLst>
                <a:gd name="T0" fmla="*/ 42 w 67"/>
                <a:gd name="T1" fmla="*/ 22 h 62"/>
                <a:gd name="T2" fmla="*/ 27 w 67"/>
                <a:gd name="T3" fmla="*/ 37 h 62"/>
                <a:gd name="T4" fmla="*/ 42 w 67"/>
                <a:gd name="T5" fmla="*/ 52 h 62"/>
                <a:gd name="T6" fmla="*/ 56 w 67"/>
                <a:gd name="T7" fmla="*/ 37 h 62"/>
                <a:gd name="T8" fmla="*/ 42 w 67"/>
                <a:gd name="T9" fmla="*/ 22 h 62"/>
                <a:gd name="T10" fmla="*/ 42 w 67"/>
                <a:gd name="T11" fmla="*/ 47 h 62"/>
                <a:gd name="T12" fmla="*/ 31 w 67"/>
                <a:gd name="T13" fmla="*/ 37 h 62"/>
                <a:gd name="T14" fmla="*/ 42 w 67"/>
                <a:gd name="T15" fmla="*/ 26 h 62"/>
                <a:gd name="T16" fmla="*/ 52 w 67"/>
                <a:gd name="T17" fmla="*/ 37 h 62"/>
                <a:gd name="T18" fmla="*/ 42 w 67"/>
                <a:gd name="T19" fmla="*/ 47 h 62"/>
                <a:gd name="T20" fmla="*/ 57 w 67"/>
                <a:gd name="T21" fmla="*/ 12 h 62"/>
                <a:gd name="T22" fmla="*/ 10 w 67"/>
                <a:gd name="T23" fmla="*/ 12 h 62"/>
                <a:gd name="T24" fmla="*/ 0 w 67"/>
                <a:gd name="T25" fmla="*/ 23 h 62"/>
                <a:gd name="T26" fmla="*/ 0 w 67"/>
                <a:gd name="T27" fmla="*/ 52 h 62"/>
                <a:gd name="T28" fmla="*/ 10 w 67"/>
                <a:gd name="T29" fmla="*/ 62 h 62"/>
                <a:gd name="T30" fmla="*/ 57 w 67"/>
                <a:gd name="T31" fmla="*/ 62 h 62"/>
                <a:gd name="T32" fmla="*/ 67 w 67"/>
                <a:gd name="T33" fmla="*/ 52 h 62"/>
                <a:gd name="T34" fmla="*/ 67 w 67"/>
                <a:gd name="T35" fmla="*/ 23 h 62"/>
                <a:gd name="T36" fmla="*/ 57 w 67"/>
                <a:gd name="T37" fmla="*/ 12 h 62"/>
                <a:gd name="T38" fmla="*/ 23 w 67"/>
                <a:gd name="T39" fmla="*/ 22 h 62"/>
                <a:gd name="T40" fmla="*/ 9 w 67"/>
                <a:gd name="T41" fmla="*/ 22 h 62"/>
                <a:gd name="T42" fmla="*/ 9 w 67"/>
                <a:gd name="T43" fmla="*/ 18 h 62"/>
                <a:gd name="T44" fmla="*/ 23 w 67"/>
                <a:gd name="T45" fmla="*/ 18 h 62"/>
                <a:gd name="T46" fmla="*/ 23 w 67"/>
                <a:gd name="T47" fmla="*/ 22 h 62"/>
                <a:gd name="T48" fmla="*/ 42 w 67"/>
                <a:gd name="T49" fmla="*/ 55 h 62"/>
                <a:gd name="T50" fmla="*/ 23 w 67"/>
                <a:gd name="T51" fmla="*/ 37 h 62"/>
                <a:gd name="T52" fmla="*/ 42 w 67"/>
                <a:gd name="T53" fmla="*/ 18 h 62"/>
                <a:gd name="T54" fmla="*/ 60 w 67"/>
                <a:gd name="T55" fmla="*/ 37 h 62"/>
                <a:gd name="T56" fmla="*/ 42 w 67"/>
                <a:gd name="T57" fmla="*/ 55 h 62"/>
                <a:gd name="T58" fmla="*/ 43 w 67"/>
                <a:gd name="T59" fmla="*/ 0 h 62"/>
                <a:gd name="T60" fmla="*/ 23 w 67"/>
                <a:gd name="T61" fmla="*/ 0 h 62"/>
                <a:gd name="T62" fmla="*/ 23 w 67"/>
                <a:gd name="T63" fmla="*/ 10 h 62"/>
                <a:gd name="T64" fmla="*/ 43 w 67"/>
                <a:gd name="T65" fmla="*/ 10 h 62"/>
                <a:gd name="T66" fmla="*/ 43 w 67"/>
                <a:gd name="T6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 h="62">
                  <a:moveTo>
                    <a:pt x="42" y="22"/>
                  </a:moveTo>
                  <a:cubicBezTo>
                    <a:pt x="33" y="22"/>
                    <a:pt x="27" y="29"/>
                    <a:pt x="27" y="37"/>
                  </a:cubicBezTo>
                  <a:cubicBezTo>
                    <a:pt x="27" y="45"/>
                    <a:pt x="33" y="52"/>
                    <a:pt x="42" y="52"/>
                  </a:cubicBezTo>
                  <a:cubicBezTo>
                    <a:pt x="50" y="52"/>
                    <a:pt x="56" y="45"/>
                    <a:pt x="56" y="37"/>
                  </a:cubicBezTo>
                  <a:cubicBezTo>
                    <a:pt x="56" y="29"/>
                    <a:pt x="50" y="22"/>
                    <a:pt x="42" y="22"/>
                  </a:cubicBezTo>
                  <a:close/>
                  <a:moveTo>
                    <a:pt x="42" y="47"/>
                  </a:moveTo>
                  <a:cubicBezTo>
                    <a:pt x="36" y="47"/>
                    <a:pt x="31" y="43"/>
                    <a:pt x="31" y="37"/>
                  </a:cubicBezTo>
                  <a:cubicBezTo>
                    <a:pt x="31" y="31"/>
                    <a:pt x="36" y="26"/>
                    <a:pt x="42" y="26"/>
                  </a:cubicBezTo>
                  <a:cubicBezTo>
                    <a:pt x="47" y="26"/>
                    <a:pt x="52" y="31"/>
                    <a:pt x="52" y="37"/>
                  </a:cubicBezTo>
                  <a:cubicBezTo>
                    <a:pt x="52" y="43"/>
                    <a:pt x="47" y="47"/>
                    <a:pt x="42" y="47"/>
                  </a:cubicBezTo>
                  <a:close/>
                  <a:moveTo>
                    <a:pt x="57" y="12"/>
                  </a:moveTo>
                  <a:cubicBezTo>
                    <a:pt x="10" y="12"/>
                    <a:pt x="10" y="12"/>
                    <a:pt x="10" y="12"/>
                  </a:cubicBezTo>
                  <a:cubicBezTo>
                    <a:pt x="4" y="12"/>
                    <a:pt x="0" y="17"/>
                    <a:pt x="0" y="23"/>
                  </a:cubicBezTo>
                  <a:cubicBezTo>
                    <a:pt x="0" y="52"/>
                    <a:pt x="0" y="52"/>
                    <a:pt x="0" y="52"/>
                  </a:cubicBezTo>
                  <a:cubicBezTo>
                    <a:pt x="0" y="57"/>
                    <a:pt x="4" y="62"/>
                    <a:pt x="10" y="62"/>
                  </a:cubicBezTo>
                  <a:cubicBezTo>
                    <a:pt x="57" y="62"/>
                    <a:pt x="57" y="62"/>
                    <a:pt x="57" y="62"/>
                  </a:cubicBezTo>
                  <a:cubicBezTo>
                    <a:pt x="62" y="62"/>
                    <a:pt x="67" y="57"/>
                    <a:pt x="67" y="52"/>
                  </a:cubicBezTo>
                  <a:cubicBezTo>
                    <a:pt x="67" y="23"/>
                    <a:pt x="67" y="23"/>
                    <a:pt x="67" y="23"/>
                  </a:cubicBezTo>
                  <a:cubicBezTo>
                    <a:pt x="67" y="17"/>
                    <a:pt x="62" y="12"/>
                    <a:pt x="57" y="12"/>
                  </a:cubicBezTo>
                  <a:close/>
                  <a:moveTo>
                    <a:pt x="23" y="22"/>
                  </a:moveTo>
                  <a:cubicBezTo>
                    <a:pt x="9" y="22"/>
                    <a:pt x="9" y="22"/>
                    <a:pt x="9" y="22"/>
                  </a:cubicBezTo>
                  <a:cubicBezTo>
                    <a:pt x="9" y="18"/>
                    <a:pt x="9" y="18"/>
                    <a:pt x="9" y="18"/>
                  </a:cubicBezTo>
                  <a:cubicBezTo>
                    <a:pt x="23" y="18"/>
                    <a:pt x="23" y="18"/>
                    <a:pt x="23" y="18"/>
                  </a:cubicBezTo>
                  <a:lnTo>
                    <a:pt x="23" y="22"/>
                  </a:lnTo>
                  <a:close/>
                  <a:moveTo>
                    <a:pt x="42" y="55"/>
                  </a:moveTo>
                  <a:cubicBezTo>
                    <a:pt x="31" y="55"/>
                    <a:pt x="23" y="47"/>
                    <a:pt x="23" y="37"/>
                  </a:cubicBezTo>
                  <a:cubicBezTo>
                    <a:pt x="23" y="27"/>
                    <a:pt x="31" y="18"/>
                    <a:pt x="42" y="18"/>
                  </a:cubicBezTo>
                  <a:cubicBezTo>
                    <a:pt x="52" y="18"/>
                    <a:pt x="60" y="27"/>
                    <a:pt x="60" y="37"/>
                  </a:cubicBezTo>
                  <a:cubicBezTo>
                    <a:pt x="60" y="47"/>
                    <a:pt x="52" y="55"/>
                    <a:pt x="42" y="55"/>
                  </a:cubicBezTo>
                  <a:close/>
                  <a:moveTo>
                    <a:pt x="43" y="0"/>
                  </a:moveTo>
                  <a:cubicBezTo>
                    <a:pt x="23" y="0"/>
                    <a:pt x="23" y="0"/>
                    <a:pt x="23" y="0"/>
                  </a:cubicBezTo>
                  <a:cubicBezTo>
                    <a:pt x="23" y="10"/>
                    <a:pt x="23" y="10"/>
                    <a:pt x="23" y="10"/>
                  </a:cubicBezTo>
                  <a:cubicBezTo>
                    <a:pt x="43" y="10"/>
                    <a:pt x="43" y="10"/>
                    <a:pt x="43" y="1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40968" name="组合 80"/>
          <p:cNvGrpSpPr/>
          <p:nvPr/>
        </p:nvGrpSpPr>
        <p:grpSpPr>
          <a:xfrm>
            <a:off x="476250" y="3633788"/>
            <a:ext cx="852488" cy="854075"/>
            <a:chOff x="925975" y="3363269"/>
            <a:chExt cx="899446" cy="899451"/>
          </a:xfrm>
        </p:grpSpPr>
        <p:sp>
          <p:nvSpPr>
            <p:cNvPr id="20" name="Oval 173"/>
            <p:cNvSpPr>
              <a:spLocks noChangeArrowheads="1"/>
            </p:cNvSpPr>
            <p:nvPr/>
          </p:nvSpPr>
          <p:spPr bwMode="auto">
            <a:xfrm>
              <a:off x="925975" y="3363269"/>
              <a:ext cx="899446" cy="899451"/>
            </a:xfrm>
            <a:prstGeom prst="ellipse">
              <a:avLst/>
            </a:prstGeom>
            <a:solidFill>
              <a:srgbClr val="484A5F"/>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23" name="Freeform 176"/>
            <p:cNvSpPr>
              <a:spLocks noEditPoints="1"/>
            </p:cNvSpPr>
            <p:nvPr/>
          </p:nvSpPr>
          <p:spPr bwMode="auto">
            <a:xfrm>
              <a:off x="1071135" y="3508211"/>
              <a:ext cx="591491" cy="591958"/>
            </a:xfrm>
            <a:custGeom>
              <a:avLst/>
              <a:gdLst>
                <a:gd name="T0" fmla="*/ 46 w 69"/>
                <a:gd name="T1" fmla="*/ 15 h 69"/>
                <a:gd name="T2" fmla="*/ 46 w 69"/>
                <a:gd name="T3" fmla="*/ 33 h 69"/>
                <a:gd name="T4" fmla="*/ 55 w 69"/>
                <a:gd name="T5" fmla="*/ 24 h 69"/>
                <a:gd name="T6" fmla="*/ 46 w 69"/>
                <a:gd name="T7" fmla="*/ 15 h 69"/>
                <a:gd name="T8" fmla="*/ 60 w 69"/>
                <a:gd name="T9" fmla="*/ 8 h 69"/>
                <a:gd name="T10" fmla="*/ 29 w 69"/>
                <a:gd name="T11" fmla="*/ 8 h 69"/>
                <a:gd name="T12" fmla="*/ 26 w 69"/>
                <a:gd name="T13" fmla="*/ 36 h 69"/>
                <a:gd name="T14" fmla="*/ 20 w 69"/>
                <a:gd name="T15" fmla="*/ 42 h 69"/>
                <a:gd name="T16" fmla="*/ 27 w 69"/>
                <a:gd name="T17" fmla="*/ 49 h 69"/>
                <a:gd name="T18" fmla="*/ 33 w 69"/>
                <a:gd name="T19" fmla="*/ 43 h 69"/>
                <a:gd name="T20" fmla="*/ 60 w 69"/>
                <a:gd name="T21" fmla="*/ 40 h 69"/>
                <a:gd name="T22" fmla="*/ 60 w 69"/>
                <a:gd name="T23" fmla="*/ 8 h 69"/>
                <a:gd name="T24" fmla="*/ 34 w 69"/>
                <a:gd name="T25" fmla="*/ 35 h 69"/>
                <a:gd name="T26" fmla="*/ 34 w 69"/>
                <a:gd name="T27" fmla="*/ 13 h 69"/>
                <a:gd name="T28" fmla="*/ 55 w 69"/>
                <a:gd name="T29" fmla="*/ 13 h 69"/>
                <a:gd name="T30" fmla="*/ 55 w 69"/>
                <a:gd name="T31" fmla="*/ 35 h 69"/>
                <a:gd name="T32" fmla="*/ 34 w 69"/>
                <a:gd name="T33" fmla="*/ 35 h 69"/>
                <a:gd name="T34" fmla="*/ 17 w 69"/>
                <a:gd name="T35" fmla="*/ 42 h 69"/>
                <a:gd name="T36" fmla="*/ 0 w 69"/>
                <a:gd name="T37" fmla="*/ 58 h 69"/>
                <a:gd name="T38" fmla="*/ 11 w 69"/>
                <a:gd name="T39" fmla="*/ 69 h 69"/>
                <a:gd name="T40" fmla="*/ 27 w 69"/>
                <a:gd name="T41" fmla="*/ 52 h 69"/>
                <a:gd name="T42" fmla="*/ 17 w 69"/>
                <a:gd name="T43" fmla="*/ 4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9">
                  <a:moveTo>
                    <a:pt x="46" y="15"/>
                  </a:moveTo>
                  <a:cubicBezTo>
                    <a:pt x="50" y="20"/>
                    <a:pt x="52" y="25"/>
                    <a:pt x="46" y="33"/>
                  </a:cubicBezTo>
                  <a:cubicBezTo>
                    <a:pt x="51" y="33"/>
                    <a:pt x="55" y="29"/>
                    <a:pt x="55" y="24"/>
                  </a:cubicBezTo>
                  <a:cubicBezTo>
                    <a:pt x="55" y="19"/>
                    <a:pt x="51" y="15"/>
                    <a:pt x="46" y="15"/>
                  </a:cubicBezTo>
                  <a:close/>
                  <a:moveTo>
                    <a:pt x="60" y="8"/>
                  </a:moveTo>
                  <a:cubicBezTo>
                    <a:pt x="52" y="0"/>
                    <a:pt x="38" y="0"/>
                    <a:pt x="29" y="8"/>
                  </a:cubicBezTo>
                  <a:cubicBezTo>
                    <a:pt x="21" y="16"/>
                    <a:pt x="20" y="27"/>
                    <a:pt x="26" y="36"/>
                  </a:cubicBezTo>
                  <a:cubicBezTo>
                    <a:pt x="20" y="42"/>
                    <a:pt x="20" y="42"/>
                    <a:pt x="20" y="42"/>
                  </a:cubicBezTo>
                  <a:cubicBezTo>
                    <a:pt x="27" y="49"/>
                    <a:pt x="27" y="49"/>
                    <a:pt x="27" y="49"/>
                  </a:cubicBezTo>
                  <a:cubicBezTo>
                    <a:pt x="33" y="43"/>
                    <a:pt x="33" y="43"/>
                    <a:pt x="33" y="43"/>
                  </a:cubicBezTo>
                  <a:cubicBezTo>
                    <a:pt x="42" y="48"/>
                    <a:pt x="53" y="47"/>
                    <a:pt x="60" y="40"/>
                  </a:cubicBezTo>
                  <a:cubicBezTo>
                    <a:pt x="69" y="31"/>
                    <a:pt x="69" y="17"/>
                    <a:pt x="60" y="8"/>
                  </a:cubicBezTo>
                  <a:close/>
                  <a:moveTo>
                    <a:pt x="34" y="35"/>
                  </a:moveTo>
                  <a:cubicBezTo>
                    <a:pt x="28" y="29"/>
                    <a:pt x="28" y="19"/>
                    <a:pt x="34" y="13"/>
                  </a:cubicBezTo>
                  <a:cubicBezTo>
                    <a:pt x="40" y="7"/>
                    <a:pt x="49" y="7"/>
                    <a:pt x="55" y="13"/>
                  </a:cubicBezTo>
                  <a:cubicBezTo>
                    <a:pt x="61" y="19"/>
                    <a:pt x="61" y="29"/>
                    <a:pt x="55" y="35"/>
                  </a:cubicBezTo>
                  <a:cubicBezTo>
                    <a:pt x="49" y="41"/>
                    <a:pt x="40" y="41"/>
                    <a:pt x="34" y="35"/>
                  </a:cubicBezTo>
                  <a:close/>
                  <a:moveTo>
                    <a:pt x="17" y="42"/>
                  </a:moveTo>
                  <a:cubicBezTo>
                    <a:pt x="0" y="58"/>
                    <a:pt x="0" y="58"/>
                    <a:pt x="0" y="58"/>
                  </a:cubicBezTo>
                  <a:cubicBezTo>
                    <a:pt x="11" y="69"/>
                    <a:pt x="11" y="69"/>
                    <a:pt x="11" y="69"/>
                  </a:cubicBezTo>
                  <a:cubicBezTo>
                    <a:pt x="27" y="52"/>
                    <a:pt x="27" y="52"/>
                    <a:pt x="27" y="52"/>
                  </a:cubicBezTo>
                  <a:lnTo>
                    <a:pt x="17" y="42"/>
                  </a:ln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24" name="Freeform 177"/>
            <p:cNvSpPr>
              <a:spLocks noEditPoints="1"/>
            </p:cNvSpPr>
            <p:nvPr/>
          </p:nvSpPr>
          <p:spPr bwMode="auto">
            <a:xfrm>
              <a:off x="1077918" y="3490601"/>
              <a:ext cx="591491" cy="597377"/>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40969" name="组合 18"/>
          <p:cNvGrpSpPr/>
          <p:nvPr/>
        </p:nvGrpSpPr>
        <p:grpSpPr>
          <a:xfrm>
            <a:off x="3792538" y="1876425"/>
            <a:ext cx="811212" cy="803275"/>
            <a:chOff x="6195714" y="1270594"/>
            <a:chExt cx="899446" cy="892198"/>
          </a:xfrm>
        </p:grpSpPr>
        <p:sp>
          <p:nvSpPr>
            <p:cNvPr id="26" name="Oval 119"/>
            <p:cNvSpPr>
              <a:spLocks noChangeArrowheads="1"/>
            </p:cNvSpPr>
            <p:nvPr/>
          </p:nvSpPr>
          <p:spPr bwMode="auto">
            <a:xfrm>
              <a:off x="6195714" y="1270594"/>
              <a:ext cx="899446" cy="892198"/>
            </a:xfrm>
            <a:prstGeom prst="ellipse">
              <a:avLst/>
            </a:prstGeom>
            <a:solidFill>
              <a:srgbClr val="484A5F"/>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29" name="Freeform 122"/>
            <p:cNvSpPr>
              <a:spLocks noEditPoints="1"/>
            </p:cNvSpPr>
            <p:nvPr/>
          </p:nvSpPr>
          <p:spPr bwMode="auto">
            <a:xfrm>
              <a:off x="6373165" y="1564829"/>
              <a:ext cx="514743" cy="333557"/>
            </a:xfrm>
            <a:custGeom>
              <a:avLst/>
              <a:gdLst>
                <a:gd name="T0" fmla="*/ 0 w 60"/>
                <a:gd name="T1" fmla="*/ 4 h 39"/>
                <a:gd name="T2" fmla="*/ 0 w 60"/>
                <a:gd name="T3" fmla="*/ 4 h 39"/>
                <a:gd name="T4" fmla="*/ 0 w 60"/>
                <a:gd name="T5" fmla="*/ 34 h 39"/>
                <a:gd name="T6" fmla="*/ 0 w 60"/>
                <a:gd name="T7" fmla="*/ 34 h 39"/>
                <a:gd name="T8" fmla="*/ 16 w 60"/>
                <a:gd name="T9" fmla="*/ 19 h 39"/>
                <a:gd name="T10" fmla="*/ 0 w 60"/>
                <a:gd name="T11" fmla="*/ 4 h 39"/>
                <a:gd name="T12" fmla="*/ 19 w 60"/>
                <a:gd name="T13" fmla="*/ 16 h 39"/>
                <a:gd name="T14" fmla="*/ 22 w 60"/>
                <a:gd name="T15" fmla="*/ 19 h 39"/>
                <a:gd name="T16" fmla="*/ 25 w 60"/>
                <a:gd name="T17" fmla="*/ 22 h 39"/>
                <a:gd name="T18" fmla="*/ 30 w 60"/>
                <a:gd name="T19" fmla="*/ 24 h 39"/>
                <a:gd name="T20" fmla="*/ 35 w 60"/>
                <a:gd name="T21" fmla="*/ 22 h 39"/>
                <a:gd name="T22" fmla="*/ 38 w 60"/>
                <a:gd name="T23" fmla="*/ 20 h 39"/>
                <a:gd name="T24" fmla="*/ 41 w 60"/>
                <a:gd name="T25" fmla="*/ 17 h 39"/>
                <a:gd name="T26" fmla="*/ 57 w 60"/>
                <a:gd name="T27" fmla="*/ 1 h 39"/>
                <a:gd name="T28" fmla="*/ 59 w 60"/>
                <a:gd name="T29" fmla="*/ 0 h 39"/>
                <a:gd name="T30" fmla="*/ 2 w 60"/>
                <a:gd name="T31" fmla="*/ 0 h 39"/>
                <a:gd name="T32" fmla="*/ 3 w 60"/>
                <a:gd name="T33" fmla="*/ 1 h 39"/>
                <a:gd name="T34" fmla="*/ 19 w 60"/>
                <a:gd name="T35" fmla="*/ 16 h 39"/>
                <a:gd name="T36" fmla="*/ 41 w 60"/>
                <a:gd name="T37" fmla="*/ 23 h 39"/>
                <a:gd name="T38" fmla="*/ 38 w 60"/>
                <a:gd name="T39" fmla="*/ 26 h 39"/>
                <a:gd name="T40" fmla="*/ 30 w 60"/>
                <a:gd name="T41" fmla="*/ 29 h 39"/>
                <a:gd name="T42" fmla="*/ 23 w 60"/>
                <a:gd name="T43" fmla="*/ 26 h 39"/>
                <a:gd name="T44" fmla="*/ 19 w 60"/>
                <a:gd name="T45" fmla="*/ 22 h 39"/>
                <a:gd name="T46" fmla="*/ 3 w 60"/>
                <a:gd name="T47" fmla="*/ 38 h 39"/>
                <a:gd name="T48" fmla="*/ 2 w 60"/>
                <a:gd name="T49" fmla="*/ 39 h 39"/>
                <a:gd name="T50" fmla="*/ 58 w 60"/>
                <a:gd name="T51" fmla="*/ 39 h 39"/>
                <a:gd name="T52" fmla="*/ 57 w 60"/>
                <a:gd name="T53" fmla="*/ 38 h 39"/>
                <a:gd name="T54" fmla="*/ 41 w 60"/>
                <a:gd name="T55" fmla="*/ 23 h 39"/>
                <a:gd name="T56" fmla="*/ 60 w 60"/>
                <a:gd name="T57" fmla="*/ 5 h 39"/>
                <a:gd name="T58" fmla="*/ 45 w 60"/>
                <a:gd name="T59" fmla="*/ 20 h 39"/>
                <a:gd name="T60" fmla="*/ 60 w 60"/>
                <a:gd name="T61" fmla="*/ 35 h 39"/>
                <a:gd name="T62" fmla="*/ 60 w 60"/>
                <a:gd name="T63" fmla="*/ 35 h 39"/>
                <a:gd name="T64" fmla="*/ 60 w 60"/>
                <a:gd name="T65" fmla="*/ 5 h 39"/>
                <a:gd name="T66" fmla="*/ 60 w 60"/>
                <a:gd name="T67" fmla="*/ 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9">
                  <a:moveTo>
                    <a:pt x="0" y="4"/>
                  </a:moveTo>
                  <a:cubicBezTo>
                    <a:pt x="0" y="4"/>
                    <a:pt x="0" y="4"/>
                    <a:pt x="0" y="4"/>
                  </a:cubicBezTo>
                  <a:cubicBezTo>
                    <a:pt x="0" y="34"/>
                    <a:pt x="0" y="34"/>
                    <a:pt x="0" y="34"/>
                  </a:cubicBezTo>
                  <a:cubicBezTo>
                    <a:pt x="0" y="34"/>
                    <a:pt x="0" y="34"/>
                    <a:pt x="0" y="34"/>
                  </a:cubicBezTo>
                  <a:cubicBezTo>
                    <a:pt x="16" y="19"/>
                    <a:pt x="16" y="19"/>
                    <a:pt x="16" y="19"/>
                  </a:cubicBezTo>
                  <a:lnTo>
                    <a:pt x="0" y="4"/>
                  </a:lnTo>
                  <a:close/>
                  <a:moveTo>
                    <a:pt x="19" y="16"/>
                  </a:moveTo>
                  <a:cubicBezTo>
                    <a:pt x="22" y="19"/>
                    <a:pt x="22" y="19"/>
                    <a:pt x="22" y="19"/>
                  </a:cubicBezTo>
                  <a:cubicBezTo>
                    <a:pt x="25" y="22"/>
                    <a:pt x="25" y="22"/>
                    <a:pt x="25" y="22"/>
                  </a:cubicBezTo>
                  <a:cubicBezTo>
                    <a:pt x="27" y="24"/>
                    <a:pt x="29" y="24"/>
                    <a:pt x="30" y="24"/>
                  </a:cubicBezTo>
                  <a:cubicBezTo>
                    <a:pt x="32" y="24"/>
                    <a:pt x="34" y="24"/>
                    <a:pt x="35" y="22"/>
                  </a:cubicBezTo>
                  <a:cubicBezTo>
                    <a:pt x="38" y="20"/>
                    <a:pt x="38" y="20"/>
                    <a:pt x="38" y="20"/>
                  </a:cubicBezTo>
                  <a:cubicBezTo>
                    <a:pt x="41" y="17"/>
                    <a:pt x="41" y="17"/>
                    <a:pt x="41" y="17"/>
                  </a:cubicBezTo>
                  <a:cubicBezTo>
                    <a:pt x="57" y="1"/>
                    <a:pt x="57" y="1"/>
                    <a:pt x="57" y="1"/>
                  </a:cubicBezTo>
                  <a:cubicBezTo>
                    <a:pt x="58" y="0"/>
                    <a:pt x="58" y="0"/>
                    <a:pt x="59" y="0"/>
                  </a:cubicBezTo>
                  <a:cubicBezTo>
                    <a:pt x="2" y="0"/>
                    <a:pt x="2" y="0"/>
                    <a:pt x="2" y="0"/>
                  </a:cubicBezTo>
                  <a:cubicBezTo>
                    <a:pt x="2" y="0"/>
                    <a:pt x="2" y="0"/>
                    <a:pt x="3" y="1"/>
                  </a:cubicBezTo>
                  <a:lnTo>
                    <a:pt x="19" y="16"/>
                  </a:lnTo>
                  <a:close/>
                  <a:moveTo>
                    <a:pt x="41" y="23"/>
                  </a:moveTo>
                  <a:cubicBezTo>
                    <a:pt x="38" y="26"/>
                    <a:pt x="38" y="26"/>
                    <a:pt x="38" y="26"/>
                  </a:cubicBezTo>
                  <a:cubicBezTo>
                    <a:pt x="36" y="28"/>
                    <a:pt x="33" y="29"/>
                    <a:pt x="30" y="29"/>
                  </a:cubicBezTo>
                  <a:cubicBezTo>
                    <a:pt x="28" y="29"/>
                    <a:pt x="25" y="28"/>
                    <a:pt x="23" y="26"/>
                  </a:cubicBezTo>
                  <a:cubicBezTo>
                    <a:pt x="19" y="22"/>
                    <a:pt x="19" y="22"/>
                    <a:pt x="19" y="22"/>
                  </a:cubicBezTo>
                  <a:cubicBezTo>
                    <a:pt x="3" y="38"/>
                    <a:pt x="3" y="38"/>
                    <a:pt x="3" y="38"/>
                  </a:cubicBezTo>
                  <a:cubicBezTo>
                    <a:pt x="2" y="38"/>
                    <a:pt x="2" y="39"/>
                    <a:pt x="2" y="39"/>
                  </a:cubicBezTo>
                  <a:cubicBezTo>
                    <a:pt x="58" y="39"/>
                    <a:pt x="58" y="39"/>
                    <a:pt x="58" y="39"/>
                  </a:cubicBezTo>
                  <a:cubicBezTo>
                    <a:pt x="58" y="39"/>
                    <a:pt x="58" y="39"/>
                    <a:pt x="57" y="38"/>
                  </a:cubicBezTo>
                  <a:lnTo>
                    <a:pt x="41" y="23"/>
                  </a:lnTo>
                  <a:close/>
                  <a:moveTo>
                    <a:pt x="60" y="5"/>
                  </a:moveTo>
                  <a:cubicBezTo>
                    <a:pt x="45" y="20"/>
                    <a:pt x="45" y="20"/>
                    <a:pt x="45" y="20"/>
                  </a:cubicBezTo>
                  <a:cubicBezTo>
                    <a:pt x="60" y="35"/>
                    <a:pt x="60" y="35"/>
                    <a:pt x="60" y="35"/>
                  </a:cubicBezTo>
                  <a:cubicBezTo>
                    <a:pt x="60" y="35"/>
                    <a:pt x="60" y="35"/>
                    <a:pt x="60" y="35"/>
                  </a:cubicBezTo>
                  <a:cubicBezTo>
                    <a:pt x="60" y="5"/>
                    <a:pt x="60" y="5"/>
                    <a:pt x="60" y="5"/>
                  </a:cubicBezTo>
                  <a:cubicBezTo>
                    <a:pt x="60" y="5"/>
                    <a:pt x="60" y="5"/>
                    <a:pt x="60" y="5"/>
                  </a:cubicBez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30" name="Freeform 123"/>
            <p:cNvSpPr>
              <a:spLocks noEditPoints="1"/>
            </p:cNvSpPr>
            <p:nvPr/>
          </p:nvSpPr>
          <p:spPr bwMode="auto">
            <a:xfrm>
              <a:off x="6384001" y="1545846"/>
              <a:ext cx="522871" cy="341693"/>
            </a:xfrm>
            <a:custGeom>
              <a:avLst/>
              <a:gdLst>
                <a:gd name="T0" fmla="*/ 0 w 61"/>
                <a:gd name="T1" fmla="*/ 5 h 40"/>
                <a:gd name="T2" fmla="*/ 0 w 61"/>
                <a:gd name="T3" fmla="*/ 5 h 40"/>
                <a:gd name="T4" fmla="*/ 0 w 61"/>
                <a:gd name="T5" fmla="*/ 35 h 40"/>
                <a:gd name="T6" fmla="*/ 0 w 61"/>
                <a:gd name="T7" fmla="*/ 35 h 40"/>
                <a:gd name="T8" fmla="*/ 16 w 61"/>
                <a:gd name="T9" fmla="*/ 20 h 40"/>
                <a:gd name="T10" fmla="*/ 0 w 61"/>
                <a:gd name="T11" fmla="*/ 5 h 40"/>
                <a:gd name="T12" fmla="*/ 19 w 61"/>
                <a:gd name="T13" fmla="*/ 17 h 40"/>
                <a:gd name="T14" fmla="*/ 22 w 61"/>
                <a:gd name="T15" fmla="*/ 20 h 40"/>
                <a:gd name="T16" fmla="*/ 26 w 61"/>
                <a:gd name="T17" fmla="*/ 23 h 40"/>
                <a:gd name="T18" fmla="*/ 31 w 61"/>
                <a:gd name="T19" fmla="*/ 25 h 40"/>
                <a:gd name="T20" fmla="*/ 36 w 61"/>
                <a:gd name="T21" fmla="*/ 23 h 40"/>
                <a:gd name="T22" fmla="*/ 38 w 61"/>
                <a:gd name="T23" fmla="*/ 21 h 40"/>
                <a:gd name="T24" fmla="*/ 42 w 61"/>
                <a:gd name="T25" fmla="*/ 17 h 40"/>
                <a:gd name="T26" fmla="*/ 58 w 61"/>
                <a:gd name="T27" fmla="*/ 2 h 40"/>
                <a:gd name="T28" fmla="*/ 59 w 61"/>
                <a:gd name="T29" fmla="*/ 0 h 40"/>
                <a:gd name="T30" fmla="*/ 2 w 61"/>
                <a:gd name="T31" fmla="*/ 0 h 40"/>
                <a:gd name="T32" fmla="*/ 3 w 61"/>
                <a:gd name="T33" fmla="*/ 1 h 40"/>
                <a:gd name="T34" fmla="*/ 19 w 61"/>
                <a:gd name="T35" fmla="*/ 17 h 40"/>
                <a:gd name="T36" fmla="*/ 42 w 61"/>
                <a:gd name="T37" fmla="*/ 24 h 40"/>
                <a:gd name="T38" fmla="*/ 38 w 61"/>
                <a:gd name="T39" fmla="*/ 27 h 40"/>
                <a:gd name="T40" fmla="*/ 31 w 61"/>
                <a:gd name="T41" fmla="*/ 30 h 40"/>
                <a:gd name="T42" fmla="*/ 23 w 61"/>
                <a:gd name="T43" fmla="*/ 27 h 40"/>
                <a:gd name="T44" fmla="*/ 19 w 61"/>
                <a:gd name="T45" fmla="*/ 23 h 40"/>
                <a:gd name="T46" fmla="*/ 3 w 61"/>
                <a:gd name="T47" fmla="*/ 39 h 40"/>
                <a:gd name="T48" fmla="*/ 2 w 61"/>
                <a:gd name="T49" fmla="*/ 40 h 40"/>
                <a:gd name="T50" fmla="*/ 59 w 61"/>
                <a:gd name="T51" fmla="*/ 40 h 40"/>
                <a:gd name="T52" fmla="*/ 58 w 61"/>
                <a:gd name="T53" fmla="*/ 39 h 40"/>
                <a:gd name="T54" fmla="*/ 42 w 61"/>
                <a:gd name="T55" fmla="*/ 24 h 40"/>
                <a:gd name="T56" fmla="*/ 60 w 61"/>
                <a:gd name="T57" fmla="*/ 6 h 40"/>
                <a:gd name="T58" fmla="*/ 45 w 61"/>
                <a:gd name="T59" fmla="*/ 21 h 40"/>
                <a:gd name="T60" fmla="*/ 60 w 61"/>
                <a:gd name="T61" fmla="*/ 36 h 40"/>
                <a:gd name="T62" fmla="*/ 61 w 61"/>
                <a:gd name="T63" fmla="*/ 36 h 40"/>
                <a:gd name="T64" fmla="*/ 61 w 61"/>
                <a:gd name="T65" fmla="*/ 5 h 40"/>
                <a:gd name="T66" fmla="*/ 60 w 61"/>
                <a:gd name="T6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40970" name="组合 12"/>
          <p:cNvGrpSpPr/>
          <p:nvPr/>
        </p:nvGrpSpPr>
        <p:grpSpPr>
          <a:xfrm>
            <a:off x="3854450" y="3686175"/>
            <a:ext cx="768350" cy="768350"/>
            <a:chOff x="976171" y="1313984"/>
            <a:chExt cx="799055" cy="798639"/>
          </a:xfrm>
        </p:grpSpPr>
        <p:sp>
          <p:nvSpPr>
            <p:cNvPr id="33" name="Oval 115"/>
            <p:cNvSpPr>
              <a:spLocks noChangeArrowheads="1"/>
            </p:cNvSpPr>
            <p:nvPr/>
          </p:nvSpPr>
          <p:spPr bwMode="auto">
            <a:xfrm>
              <a:off x="976171" y="1313984"/>
              <a:ext cx="799055" cy="798639"/>
            </a:xfrm>
            <a:prstGeom prst="ellipse">
              <a:avLst/>
            </a:prstGeom>
            <a:solidFill>
              <a:srgbClr val="484A5F"/>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35" name="Freeform 117"/>
            <p:cNvSpPr>
              <a:spLocks noEditPoints="1"/>
            </p:cNvSpPr>
            <p:nvPr/>
          </p:nvSpPr>
          <p:spPr bwMode="auto">
            <a:xfrm>
              <a:off x="1190518" y="1433305"/>
              <a:ext cx="377143" cy="584403"/>
            </a:xfrm>
            <a:custGeom>
              <a:avLst/>
              <a:gdLst>
                <a:gd name="T0" fmla="*/ 35 w 44"/>
                <a:gd name="T1" fmla="*/ 0 h 68"/>
                <a:gd name="T2" fmla="*/ 9 w 44"/>
                <a:gd name="T3" fmla="*/ 0 h 68"/>
                <a:gd name="T4" fmla="*/ 0 w 44"/>
                <a:gd name="T5" fmla="*/ 9 h 68"/>
                <a:gd name="T6" fmla="*/ 0 w 44"/>
                <a:gd name="T7" fmla="*/ 59 h 68"/>
                <a:gd name="T8" fmla="*/ 9 w 44"/>
                <a:gd name="T9" fmla="*/ 68 h 68"/>
                <a:gd name="T10" fmla="*/ 35 w 44"/>
                <a:gd name="T11" fmla="*/ 68 h 68"/>
                <a:gd name="T12" fmla="*/ 44 w 44"/>
                <a:gd name="T13" fmla="*/ 59 h 68"/>
                <a:gd name="T14" fmla="*/ 44 w 44"/>
                <a:gd name="T15" fmla="*/ 9 h 68"/>
                <a:gd name="T16" fmla="*/ 35 w 44"/>
                <a:gd name="T17" fmla="*/ 0 h 68"/>
                <a:gd name="T18" fmla="*/ 22 w 44"/>
                <a:gd name="T19" fmla="*/ 65 h 68"/>
                <a:gd name="T20" fmla="*/ 18 w 44"/>
                <a:gd name="T21" fmla="*/ 61 h 68"/>
                <a:gd name="T22" fmla="*/ 22 w 44"/>
                <a:gd name="T23" fmla="*/ 57 h 68"/>
                <a:gd name="T24" fmla="*/ 26 w 44"/>
                <a:gd name="T25" fmla="*/ 61 h 68"/>
                <a:gd name="T26" fmla="*/ 22 w 44"/>
                <a:gd name="T27" fmla="*/ 65 h 68"/>
                <a:gd name="T28" fmla="*/ 40 w 44"/>
                <a:gd name="T29" fmla="*/ 48 h 68"/>
                <a:gd name="T30" fmla="*/ 32 w 44"/>
                <a:gd name="T31" fmla="*/ 55 h 68"/>
                <a:gd name="T32" fmla="*/ 12 w 44"/>
                <a:gd name="T33" fmla="*/ 55 h 68"/>
                <a:gd name="T34" fmla="*/ 5 w 44"/>
                <a:gd name="T35" fmla="*/ 48 h 68"/>
                <a:gd name="T36" fmla="*/ 5 w 44"/>
                <a:gd name="T37" fmla="*/ 13 h 68"/>
                <a:gd name="T38" fmla="*/ 12 w 44"/>
                <a:gd name="T39" fmla="*/ 6 h 68"/>
                <a:gd name="T40" fmla="*/ 32 w 44"/>
                <a:gd name="T41" fmla="*/ 6 h 68"/>
                <a:gd name="T42" fmla="*/ 40 w 44"/>
                <a:gd name="T43" fmla="*/ 13 h 68"/>
                <a:gd name="T44" fmla="*/ 40 w 44"/>
                <a:gd name="T45"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68">
                  <a:moveTo>
                    <a:pt x="35" y="0"/>
                  </a:moveTo>
                  <a:cubicBezTo>
                    <a:pt x="9" y="0"/>
                    <a:pt x="9" y="0"/>
                    <a:pt x="9" y="0"/>
                  </a:cubicBezTo>
                  <a:cubicBezTo>
                    <a:pt x="4" y="0"/>
                    <a:pt x="0" y="4"/>
                    <a:pt x="0" y="9"/>
                  </a:cubicBezTo>
                  <a:cubicBezTo>
                    <a:pt x="0" y="59"/>
                    <a:pt x="0" y="59"/>
                    <a:pt x="0" y="59"/>
                  </a:cubicBezTo>
                  <a:cubicBezTo>
                    <a:pt x="0" y="64"/>
                    <a:pt x="4" y="68"/>
                    <a:pt x="9" y="68"/>
                  </a:cubicBezTo>
                  <a:cubicBezTo>
                    <a:pt x="35" y="68"/>
                    <a:pt x="35" y="68"/>
                    <a:pt x="35" y="68"/>
                  </a:cubicBezTo>
                  <a:cubicBezTo>
                    <a:pt x="40" y="68"/>
                    <a:pt x="44" y="64"/>
                    <a:pt x="44" y="59"/>
                  </a:cubicBezTo>
                  <a:cubicBezTo>
                    <a:pt x="44" y="9"/>
                    <a:pt x="44" y="9"/>
                    <a:pt x="44" y="9"/>
                  </a:cubicBezTo>
                  <a:cubicBezTo>
                    <a:pt x="44" y="4"/>
                    <a:pt x="40" y="0"/>
                    <a:pt x="35" y="0"/>
                  </a:cubicBezTo>
                  <a:close/>
                  <a:moveTo>
                    <a:pt x="22" y="65"/>
                  </a:moveTo>
                  <a:cubicBezTo>
                    <a:pt x="20" y="65"/>
                    <a:pt x="18" y="64"/>
                    <a:pt x="18" y="61"/>
                  </a:cubicBezTo>
                  <a:cubicBezTo>
                    <a:pt x="18" y="59"/>
                    <a:pt x="20" y="57"/>
                    <a:pt x="22" y="57"/>
                  </a:cubicBezTo>
                  <a:cubicBezTo>
                    <a:pt x="24" y="57"/>
                    <a:pt x="26" y="59"/>
                    <a:pt x="26" y="61"/>
                  </a:cubicBezTo>
                  <a:cubicBezTo>
                    <a:pt x="26" y="64"/>
                    <a:pt x="24" y="65"/>
                    <a:pt x="22" y="65"/>
                  </a:cubicBezTo>
                  <a:close/>
                  <a:moveTo>
                    <a:pt x="40" y="48"/>
                  </a:moveTo>
                  <a:cubicBezTo>
                    <a:pt x="40" y="52"/>
                    <a:pt x="36" y="55"/>
                    <a:pt x="32" y="55"/>
                  </a:cubicBezTo>
                  <a:cubicBezTo>
                    <a:pt x="12" y="55"/>
                    <a:pt x="12" y="55"/>
                    <a:pt x="12" y="55"/>
                  </a:cubicBezTo>
                  <a:cubicBezTo>
                    <a:pt x="8" y="55"/>
                    <a:pt x="5" y="52"/>
                    <a:pt x="5" y="48"/>
                  </a:cubicBezTo>
                  <a:cubicBezTo>
                    <a:pt x="5" y="13"/>
                    <a:pt x="5" y="13"/>
                    <a:pt x="5" y="13"/>
                  </a:cubicBezTo>
                  <a:cubicBezTo>
                    <a:pt x="5" y="9"/>
                    <a:pt x="8" y="6"/>
                    <a:pt x="12" y="6"/>
                  </a:cubicBezTo>
                  <a:cubicBezTo>
                    <a:pt x="32" y="6"/>
                    <a:pt x="32" y="6"/>
                    <a:pt x="32" y="6"/>
                  </a:cubicBezTo>
                  <a:cubicBezTo>
                    <a:pt x="36" y="6"/>
                    <a:pt x="40" y="9"/>
                    <a:pt x="40" y="13"/>
                  </a:cubicBezTo>
                  <a:lnTo>
                    <a:pt x="40" y="48"/>
                  </a:ln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sp>
          <p:nvSpPr>
            <p:cNvPr id="36" name="Freeform 118"/>
            <p:cNvSpPr>
              <a:spLocks noEditPoints="1"/>
            </p:cNvSpPr>
            <p:nvPr/>
          </p:nvSpPr>
          <p:spPr bwMode="auto">
            <a:xfrm>
              <a:off x="1198658" y="1426525"/>
              <a:ext cx="377143" cy="580335"/>
            </a:xfrm>
            <a:custGeom>
              <a:avLst/>
              <a:gdLst>
                <a:gd name="T0" fmla="*/ 35 w 44"/>
                <a:gd name="T1" fmla="*/ 0 h 68"/>
                <a:gd name="T2" fmla="*/ 10 w 44"/>
                <a:gd name="T3" fmla="*/ 0 h 68"/>
                <a:gd name="T4" fmla="*/ 0 w 44"/>
                <a:gd name="T5" fmla="*/ 9 h 68"/>
                <a:gd name="T6" fmla="*/ 0 w 44"/>
                <a:gd name="T7" fmla="*/ 59 h 68"/>
                <a:gd name="T8" fmla="*/ 10 w 44"/>
                <a:gd name="T9" fmla="*/ 68 h 68"/>
                <a:gd name="T10" fmla="*/ 35 w 44"/>
                <a:gd name="T11" fmla="*/ 68 h 68"/>
                <a:gd name="T12" fmla="*/ 44 w 44"/>
                <a:gd name="T13" fmla="*/ 59 h 68"/>
                <a:gd name="T14" fmla="*/ 44 w 44"/>
                <a:gd name="T15" fmla="*/ 9 h 68"/>
                <a:gd name="T16" fmla="*/ 35 w 44"/>
                <a:gd name="T17" fmla="*/ 0 h 68"/>
                <a:gd name="T18" fmla="*/ 22 w 44"/>
                <a:gd name="T19" fmla="*/ 65 h 68"/>
                <a:gd name="T20" fmla="*/ 18 w 44"/>
                <a:gd name="T21" fmla="*/ 61 h 68"/>
                <a:gd name="T22" fmla="*/ 22 w 44"/>
                <a:gd name="T23" fmla="*/ 57 h 68"/>
                <a:gd name="T24" fmla="*/ 26 w 44"/>
                <a:gd name="T25" fmla="*/ 61 h 68"/>
                <a:gd name="T26" fmla="*/ 22 w 44"/>
                <a:gd name="T27" fmla="*/ 65 h 68"/>
                <a:gd name="T28" fmla="*/ 40 w 44"/>
                <a:gd name="T29" fmla="*/ 48 h 68"/>
                <a:gd name="T30" fmla="*/ 33 w 44"/>
                <a:gd name="T31" fmla="*/ 55 h 68"/>
                <a:gd name="T32" fmla="*/ 12 w 44"/>
                <a:gd name="T33" fmla="*/ 55 h 68"/>
                <a:gd name="T34" fmla="*/ 5 w 44"/>
                <a:gd name="T35" fmla="*/ 48 h 68"/>
                <a:gd name="T36" fmla="*/ 5 w 44"/>
                <a:gd name="T37" fmla="*/ 13 h 68"/>
                <a:gd name="T38" fmla="*/ 12 w 44"/>
                <a:gd name="T39" fmla="*/ 6 h 68"/>
                <a:gd name="T40" fmla="*/ 33 w 44"/>
                <a:gd name="T41" fmla="*/ 6 h 68"/>
                <a:gd name="T42" fmla="*/ 40 w 44"/>
                <a:gd name="T43" fmla="*/ 13 h 68"/>
                <a:gd name="T44" fmla="*/ 40 w 44"/>
                <a:gd name="T45"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68">
                  <a:moveTo>
                    <a:pt x="35" y="0"/>
                  </a:moveTo>
                  <a:cubicBezTo>
                    <a:pt x="10" y="0"/>
                    <a:pt x="10" y="0"/>
                    <a:pt x="10" y="0"/>
                  </a:cubicBezTo>
                  <a:cubicBezTo>
                    <a:pt x="5" y="0"/>
                    <a:pt x="0" y="4"/>
                    <a:pt x="0" y="9"/>
                  </a:cubicBezTo>
                  <a:cubicBezTo>
                    <a:pt x="0" y="59"/>
                    <a:pt x="0" y="59"/>
                    <a:pt x="0" y="59"/>
                  </a:cubicBezTo>
                  <a:cubicBezTo>
                    <a:pt x="0" y="64"/>
                    <a:pt x="5" y="68"/>
                    <a:pt x="10" y="68"/>
                  </a:cubicBezTo>
                  <a:cubicBezTo>
                    <a:pt x="35" y="68"/>
                    <a:pt x="35" y="68"/>
                    <a:pt x="35" y="68"/>
                  </a:cubicBezTo>
                  <a:cubicBezTo>
                    <a:pt x="40" y="68"/>
                    <a:pt x="44" y="64"/>
                    <a:pt x="44" y="59"/>
                  </a:cubicBezTo>
                  <a:cubicBezTo>
                    <a:pt x="44" y="9"/>
                    <a:pt x="44" y="9"/>
                    <a:pt x="44" y="9"/>
                  </a:cubicBezTo>
                  <a:cubicBezTo>
                    <a:pt x="44" y="4"/>
                    <a:pt x="40" y="0"/>
                    <a:pt x="35" y="0"/>
                  </a:cubicBezTo>
                  <a:close/>
                  <a:moveTo>
                    <a:pt x="22" y="65"/>
                  </a:moveTo>
                  <a:cubicBezTo>
                    <a:pt x="20" y="65"/>
                    <a:pt x="18" y="63"/>
                    <a:pt x="18" y="61"/>
                  </a:cubicBezTo>
                  <a:cubicBezTo>
                    <a:pt x="18" y="59"/>
                    <a:pt x="20" y="57"/>
                    <a:pt x="22" y="57"/>
                  </a:cubicBezTo>
                  <a:cubicBezTo>
                    <a:pt x="25" y="57"/>
                    <a:pt x="26" y="59"/>
                    <a:pt x="26" y="61"/>
                  </a:cubicBezTo>
                  <a:cubicBezTo>
                    <a:pt x="26" y="63"/>
                    <a:pt x="25" y="65"/>
                    <a:pt x="22" y="65"/>
                  </a:cubicBezTo>
                  <a:close/>
                  <a:moveTo>
                    <a:pt x="40" y="48"/>
                  </a:moveTo>
                  <a:cubicBezTo>
                    <a:pt x="40" y="51"/>
                    <a:pt x="37" y="55"/>
                    <a:pt x="33" y="55"/>
                  </a:cubicBezTo>
                  <a:cubicBezTo>
                    <a:pt x="12" y="55"/>
                    <a:pt x="12" y="55"/>
                    <a:pt x="12" y="55"/>
                  </a:cubicBezTo>
                  <a:cubicBezTo>
                    <a:pt x="8" y="55"/>
                    <a:pt x="5" y="51"/>
                    <a:pt x="5" y="48"/>
                  </a:cubicBezTo>
                  <a:cubicBezTo>
                    <a:pt x="5" y="13"/>
                    <a:pt x="5" y="13"/>
                    <a:pt x="5" y="13"/>
                  </a:cubicBezTo>
                  <a:cubicBezTo>
                    <a:pt x="5" y="9"/>
                    <a:pt x="8" y="6"/>
                    <a:pt x="12" y="6"/>
                  </a:cubicBezTo>
                  <a:cubicBezTo>
                    <a:pt x="33" y="6"/>
                    <a:pt x="33" y="6"/>
                    <a:pt x="33" y="6"/>
                  </a:cubicBezTo>
                  <a:cubicBezTo>
                    <a:pt x="37" y="6"/>
                    <a:pt x="40" y="9"/>
                    <a:pt x="40" y="13"/>
                  </a:cubicBezTo>
                  <a:lnTo>
                    <a:pt x="40"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07061" tIns="53531" rIns="107061" bIns="5353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105" b="0" i="0" u="none" strike="noStrike" kern="1200" cap="none" spc="0" normalizeH="0" baseline="0" noProof="0">
                <a:ln>
                  <a:noFill/>
                </a:ln>
                <a:solidFill>
                  <a:prstClr val="black"/>
                </a:solidFill>
                <a:effectLst/>
                <a:uLnTx/>
                <a:uFillTx/>
                <a:latin typeface="+mn-lt"/>
                <a:ea typeface="+mn-ea"/>
                <a:cs typeface="+mn-cs"/>
              </a:endParaRPr>
            </a:p>
          </p:txBody>
        </p:sp>
      </p:grpSp>
      <p:grpSp>
        <p:nvGrpSpPr>
          <p:cNvPr id="40971" name="组合 36"/>
          <p:cNvGrpSpPr/>
          <p:nvPr/>
        </p:nvGrpSpPr>
        <p:grpSpPr>
          <a:xfrm>
            <a:off x="4676775" y="1870075"/>
            <a:ext cx="2411413" cy="604877"/>
            <a:chOff x="399782" y="1808523"/>
            <a:chExt cx="2411065" cy="605371"/>
          </a:xfrm>
        </p:grpSpPr>
        <p:sp>
          <p:nvSpPr>
            <p:cNvPr id="40989" name="文本框 37"/>
            <p:cNvSpPr txBox="1"/>
            <p:nvPr/>
          </p:nvSpPr>
          <p:spPr>
            <a:xfrm>
              <a:off x="412287" y="1808523"/>
              <a:ext cx="2122173" cy="337461"/>
            </a:xfrm>
            <a:prstGeom prst="rect">
              <a:avLst/>
            </a:prstGeom>
            <a:noFill/>
            <a:ln w="9525">
              <a:noFill/>
            </a:ln>
          </p:spPr>
          <p:txBody>
            <a:bodyPr>
              <a:spAutoFit/>
            </a:bodyPr>
            <a:p>
              <a:pPr eaLnBrk="1" hangingPunct="1"/>
              <a:r>
                <a:rPr lang="zh-CN" altLang="en-US" sz="1600" b="1" dirty="0">
                  <a:solidFill>
                    <a:srgbClr val="FFFFFF"/>
                  </a:solidFill>
                  <a:latin typeface="Microsoft YaHei" panose="020B0503020204020204" pitchFamily="34" charset="-122"/>
                  <a:ea typeface="Microsoft YaHei" panose="020B0503020204020204" pitchFamily="34" charset="-122"/>
                </a:rPr>
                <a:t>Add  your title</a:t>
              </a:r>
              <a:endParaRPr lang="zh-CN" altLang="en-US" sz="1600" b="1" dirty="0">
                <a:solidFill>
                  <a:srgbClr val="FFFFFF"/>
                </a:solidFill>
                <a:latin typeface="Microsoft YaHei" panose="020B0503020204020204" pitchFamily="34" charset="-122"/>
                <a:ea typeface="Microsoft YaHei" panose="020B0503020204020204" pitchFamily="34" charset="-122"/>
              </a:endParaRPr>
            </a:p>
          </p:txBody>
        </p:sp>
        <p:sp>
          <p:nvSpPr>
            <p:cNvPr id="40990" name="文本框 38"/>
            <p:cNvSpPr txBox="1"/>
            <p:nvPr/>
          </p:nvSpPr>
          <p:spPr>
            <a:xfrm>
              <a:off x="399782" y="2138079"/>
              <a:ext cx="2411065" cy="275815"/>
            </a:xfrm>
            <a:prstGeom prst="rect">
              <a:avLst/>
            </a:prstGeom>
            <a:noFill/>
            <a:ln w="9525">
              <a:noFill/>
            </a:ln>
          </p:spPr>
          <p:txBody>
            <a:bodyPr>
              <a:spAutoFit/>
            </a:bodyPr>
            <a:p>
              <a:pPr eaLnBrk="1" hangingPunct="1"/>
              <a:r>
                <a:rPr lang="zh-CN" altLang="en-US" sz="1200" dirty="0">
                  <a:solidFill>
                    <a:srgbClr val="FFFFFF"/>
                  </a:solidFill>
                  <a:latin typeface="Microsoft YaHei" panose="020B0503020204020204" pitchFamily="34" charset="-122"/>
                  <a:ea typeface="Microsoft YaHei" panose="020B0503020204020204" pitchFamily="34" charset="-122"/>
                  <a:sym typeface="+mn-ea"/>
                </a:rPr>
                <a:t>Add  your text here</a:t>
              </a:r>
              <a:endParaRPr lang="en-US" altLang="zh-CN" sz="1200" dirty="0">
                <a:solidFill>
                  <a:srgbClr val="FFFFFF"/>
                </a:solidFill>
                <a:latin typeface="Microsoft YaHei" panose="020B0503020204020204" pitchFamily="34" charset="-122"/>
                <a:ea typeface="Microsoft YaHei" panose="020B0503020204020204" pitchFamily="34" charset="-122"/>
              </a:endParaRPr>
            </a:p>
          </p:txBody>
        </p:sp>
      </p:grpSp>
      <p:grpSp>
        <p:nvGrpSpPr>
          <p:cNvPr id="40972" name="组合 39"/>
          <p:cNvGrpSpPr/>
          <p:nvPr/>
        </p:nvGrpSpPr>
        <p:grpSpPr>
          <a:xfrm>
            <a:off x="4752975" y="3656013"/>
            <a:ext cx="2416175" cy="600252"/>
            <a:chOff x="399781" y="2871271"/>
            <a:chExt cx="2416113" cy="600922"/>
          </a:xfrm>
        </p:grpSpPr>
        <p:sp>
          <p:nvSpPr>
            <p:cNvPr id="40987" name="文本框 40"/>
            <p:cNvSpPr txBox="1"/>
            <p:nvPr/>
          </p:nvSpPr>
          <p:spPr>
            <a:xfrm>
              <a:off x="417330" y="2871271"/>
              <a:ext cx="2185987" cy="584216"/>
            </a:xfrm>
            <a:prstGeom prst="rect">
              <a:avLst/>
            </a:prstGeom>
            <a:noFill/>
            <a:ln w="9525">
              <a:noFill/>
            </a:ln>
          </p:spPr>
          <p:txBody>
            <a:bodyPr>
              <a:spAutoFit/>
            </a:bodyPr>
            <a:p>
              <a:pPr eaLnBrk="1" hangingPunct="1"/>
              <a:r>
                <a:rPr lang="zh-CN" altLang="en-US" sz="1600" b="1" dirty="0">
                  <a:solidFill>
                    <a:srgbClr val="FFFFFF"/>
                  </a:solidFill>
                  <a:latin typeface="Microsoft YaHei" panose="020B0503020204020204" pitchFamily="34" charset="-122"/>
                  <a:ea typeface="Microsoft YaHei" panose="020B0503020204020204" pitchFamily="34" charset="-122"/>
                </a:rPr>
                <a:t>Add  your title</a:t>
              </a:r>
              <a:endParaRPr lang="zh-CN" altLang="en-US" sz="1600" b="1" dirty="0">
                <a:solidFill>
                  <a:srgbClr val="FFFFFF"/>
                </a:solidFill>
                <a:latin typeface="Microsoft YaHei" panose="020B0503020204020204" pitchFamily="34" charset="-122"/>
                <a:ea typeface="Microsoft YaHei" panose="020B0503020204020204" pitchFamily="34" charset="-122"/>
              </a:endParaRPr>
            </a:p>
            <a:p>
              <a:pPr eaLnBrk="1" hangingPunct="1"/>
              <a:endParaRPr lang="zh-CN" altLang="en-US" sz="1600" b="1" dirty="0">
                <a:solidFill>
                  <a:srgbClr val="FFFFFF"/>
                </a:solidFill>
                <a:latin typeface="Microsoft YaHei" panose="020B0503020204020204" pitchFamily="34" charset="-122"/>
                <a:ea typeface="Microsoft YaHei" panose="020B0503020204020204" pitchFamily="34" charset="-122"/>
              </a:endParaRPr>
            </a:p>
          </p:txBody>
        </p:sp>
        <p:sp>
          <p:nvSpPr>
            <p:cNvPr id="40988" name="文本框 41"/>
            <p:cNvSpPr txBox="1"/>
            <p:nvPr/>
          </p:nvSpPr>
          <p:spPr>
            <a:xfrm>
              <a:off x="399781" y="3196295"/>
              <a:ext cx="2416113" cy="275898"/>
            </a:xfrm>
            <a:prstGeom prst="rect">
              <a:avLst/>
            </a:prstGeom>
            <a:noFill/>
            <a:ln w="9525">
              <a:noFill/>
            </a:ln>
          </p:spPr>
          <p:txBody>
            <a:bodyPr>
              <a:spAutoFit/>
            </a:bodyPr>
            <a:p>
              <a:pPr eaLnBrk="1" hangingPunct="1"/>
              <a:r>
                <a:rPr lang="zh-CN" altLang="en-US" sz="1200" dirty="0">
                  <a:solidFill>
                    <a:srgbClr val="FFFFFF"/>
                  </a:solidFill>
                  <a:latin typeface="Microsoft YaHei" panose="020B0503020204020204" pitchFamily="34" charset="-122"/>
                  <a:ea typeface="Microsoft YaHei" panose="020B0503020204020204" pitchFamily="34" charset="-122"/>
                  <a:sym typeface="+mn-ea"/>
                </a:rPr>
                <a:t>Add  your text here</a:t>
              </a:r>
              <a:endParaRPr lang="en-US" altLang="zh-CN" sz="1200" dirty="0">
                <a:solidFill>
                  <a:srgbClr val="FFFFFF"/>
                </a:solidFill>
                <a:latin typeface="Microsoft YaHei" panose="020B0503020204020204" pitchFamily="34" charset="-122"/>
                <a:ea typeface="Microsoft YaHei" panose="020B0503020204020204" pitchFamily="34" charset="-122"/>
              </a:endParaRPr>
            </a:p>
          </p:txBody>
        </p:sp>
      </p:grpSp>
      <p:grpSp>
        <p:nvGrpSpPr>
          <p:cNvPr id="40973" name="组合 42"/>
          <p:cNvGrpSpPr/>
          <p:nvPr/>
        </p:nvGrpSpPr>
        <p:grpSpPr>
          <a:xfrm>
            <a:off x="1376363" y="1931988"/>
            <a:ext cx="2441575" cy="600011"/>
            <a:chOff x="-1946" y="2937000"/>
            <a:chExt cx="2441416" cy="600368"/>
          </a:xfrm>
        </p:grpSpPr>
        <p:sp>
          <p:nvSpPr>
            <p:cNvPr id="40985" name="文本框 43"/>
            <p:cNvSpPr txBox="1"/>
            <p:nvPr/>
          </p:nvSpPr>
          <p:spPr>
            <a:xfrm>
              <a:off x="-1946" y="2937000"/>
              <a:ext cx="2185987" cy="337385"/>
            </a:xfrm>
            <a:prstGeom prst="rect">
              <a:avLst/>
            </a:prstGeom>
            <a:noFill/>
            <a:ln w="9525">
              <a:noFill/>
            </a:ln>
          </p:spPr>
          <p:txBody>
            <a:bodyPr>
              <a:spAutoFit/>
            </a:bodyPr>
            <a:p>
              <a:pPr eaLnBrk="1" hangingPunct="1"/>
              <a:r>
                <a:rPr lang="zh-CN" altLang="en-US" sz="1600" b="1" dirty="0">
                  <a:solidFill>
                    <a:srgbClr val="FFFFFF"/>
                  </a:solidFill>
                  <a:latin typeface="Microsoft YaHei" panose="020B0503020204020204" pitchFamily="34" charset="-122"/>
                  <a:ea typeface="Microsoft YaHei" panose="020B0503020204020204" pitchFamily="34" charset="-122"/>
                </a:rPr>
                <a:t>Add  your title</a:t>
              </a:r>
              <a:endParaRPr lang="zh-CN" altLang="en-US" sz="1600" b="1" dirty="0">
                <a:solidFill>
                  <a:srgbClr val="FFFFFF"/>
                </a:solidFill>
                <a:latin typeface="Microsoft YaHei" panose="020B0503020204020204" pitchFamily="34" charset="-122"/>
                <a:ea typeface="Microsoft YaHei" panose="020B0503020204020204" pitchFamily="34" charset="-122"/>
              </a:endParaRPr>
            </a:p>
          </p:txBody>
        </p:sp>
        <p:sp>
          <p:nvSpPr>
            <p:cNvPr id="40986" name="文本框 44"/>
            <p:cNvSpPr txBox="1"/>
            <p:nvPr/>
          </p:nvSpPr>
          <p:spPr>
            <a:xfrm>
              <a:off x="10886" y="3261614"/>
              <a:ext cx="2428584" cy="275754"/>
            </a:xfrm>
            <a:prstGeom prst="rect">
              <a:avLst/>
            </a:prstGeom>
            <a:noFill/>
            <a:ln w="9525">
              <a:noFill/>
            </a:ln>
          </p:spPr>
          <p:txBody>
            <a:bodyPr>
              <a:spAutoFit/>
            </a:bodyPr>
            <a:p>
              <a:pPr eaLnBrk="1" hangingPunct="1"/>
              <a:r>
                <a:rPr lang="zh-CN" altLang="en-US" sz="1200" dirty="0">
                  <a:solidFill>
                    <a:srgbClr val="FFFFFF"/>
                  </a:solidFill>
                  <a:latin typeface="Microsoft YaHei" panose="020B0503020204020204" pitchFamily="34" charset="-122"/>
                  <a:ea typeface="Microsoft YaHei" panose="020B0503020204020204" pitchFamily="34" charset="-122"/>
                </a:rPr>
                <a:t>Add  your text here</a:t>
              </a:r>
              <a:endParaRPr lang="en-US" altLang="zh-CN" sz="1200" dirty="0">
                <a:solidFill>
                  <a:srgbClr val="FFFFFF"/>
                </a:solidFill>
                <a:latin typeface="Microsoft YaHei" panose="020B0503020204020204" pitchFamily="34" charset="-122"/>
                <a:ea typeface="Microsoft YaHei" panose="020B0503020204020204" pitchFamily="34" charset="-122"/>
              </a:endParaRPr>
            </a:p>
          </p:txBody>
        </p:sp>
      </p:grpSp>
      <p:grpSp>
        <p:nvGrpSpPr>
          <p:cNvPr id="40974" name="组合 45"/>
          <p:cNvGrpSpPr/>
          <p:nvPr/>
        </p:nvGrpSpPr>
        <p:grpSpPr>
          <a:xfrm>
            <a:off x="1397000" y="3646488"/>
            <a:ext cx="2401888" cy="614045"/>
            <a:chOff x="-18151" y="2885434"/>
            <a:chExt cx="2403310" cy="613580"/>
          </a:xfrm>
        </p:grpSpPr>
        <p:sp>
          <p:nvSpPr>
            <p:cNvPr id="40983" name="文本框 46"/>
            <p:cNvSpPr txBox="1"/>
            <p:nvPr/>
          </p:nvSpPr>
          <p:spPr>
            <a:xfrm>
              <a:off x="-18151" y="2885434"/>
              <a:ext cx="2185987" cy="613580"/>
            </a:xfrm>
            <a:prstGeom prst="rect">
              <a:avLst/>
            </a:prstGeom>
            <a:noFill/>
            <a:ln w="9525">
              <a:noFill/>
            </a:ln>
          </p:spPr>
          <p:txBody>
            <a:bodyPr>
              <a:spAutoFit/>
            </a:bodyPr>
            <a:p>
              <a:pPr eaLnBrk="1" hangingPunct="1"/>
              <a:r>
                <a:rPr lang="zh-CN" altLang="en-US" sz="1600" b="1" dirty="0">
                  <a:solidFill>
                    <a:srgbClr val="FFFFFF"/>
                  </a:solidFill>
                  <a:latin typeface="Microsoft YaHei" panose="020B0503020204020204" pitchFamily="34" charset="-122"/>
                  <a:ea typeface="Microsoft YaHei" panose="020B0503020204020204" pitchFamily="34" charset="-122"/>
                </a:rPr>
                <a:t>Add  your title</a:t>
              </a:r>
              <a:endParaRPr lang="zh-CN" altLang="en-US" sz="1600" b="1" dirty="0">
                <a:solidFill>
                  <a:srgbClr val="FFFFFF"/>
                </a:solidFill>
                <a:latin typeface="Microsoft YaHei" panose="020B0503020204020204" pitchFamily="34" charset="-122"/>
                <a:ea typeface="Microsoft YaHei" panose="020B0503020204020204" pitchFamily="34" charset="-122"/>
              </a:endParaRPr>
            </a:p>
            <a:p>
              <a:pPr eaLnBrk="1" hangingPunct="1"/>
              <a:endParaRPr lang="zh-CN" altLang="en-US" dirty="0">
                <a:solidFill>
                  <a:srgbClr val="000000"/>
                </a:solidFill>
                <a:latin typeface="Microsoft YaHei" panose="020B0503020204020204" pitchFamily="34" charset="-122"/>
                <a:ea typeface="Microsoft YaHei" panose="020B0503020204020204" pitchFamily="34" charset="-122"/>
              </a:endParaRPr>
            </a:p>
          </p:txBody>
        </p:sp>
        <p:sp>
          <p:nvSpPr>
            <p:cNvPr id="40984" name="文本框 47"/>
            <p:cNvSpPr txBox="1"/>
            <p:nvPr/>
          </p:nvSpPr>
          <p:spPr>
            <a:xfrm>
              <a:off x="-7529" y="3196295"/>
              <a:ext cx="2392688" cy="275381"/>
            </a:xfrm>
            <a:prstGeom prst="rect">
              <a:avLst/>
            </a:prstGeom>
            <a:noFill/>
            <a:ln w="9525">
              <a:noFill/>
            </a:ln>
          </p:spPr>
          <p:txBody>
            <a:bodyPr>
              <a:spAutoFit/>
            </a:bodyPr>
            <a:p>
              <a:pPr eaLnBrk="1" hangingPunct="1"/>
              <a:r>
                <a:rPr lang="zh-CN" altLang="en-US" sz="1200" dirty="0">
                  <a:solidFill>
                    <a:srgbClr val="FFFFFF"/>
                  </a:solidFill>
                  <a:latin typeface="Microsoft YaHei" panose="020B0503020204020204" pitchFamily="34" charset="-122"/>
                  <a:ea typeface="Microsoft YaHei" panose="020B0503020204020204" pitchFamily="34" charset="-122"/>
                  <a:sym typeface="+mn-ea"/>
                </a:rPr>
                <a:t>Add  your text here</a:t>
              </a:r>
              <a:endParaRPr lang="en-US" altLang="zh-CN" sz="1200" dirty="0">
                <a:solidFill>
                  <a:srgbClr val="FFFFFF"/>
                </a:solidFill>
                <a:latin typeface="Microsoft YaHei" panose="020B0503020204020204" pitchFamily="34" charset="-122"/>
                <a:ea typeface="Microsoft YaHei" panose="020B0503020204020204" pitchFamily="34" charset="-122"/>
              </a:endParaRPr>
            </a:p>
          </p:txBody>
        </p:sp>
      </p:grpSp>
      <p:pic>
        <p:nvPicPr>
          <p:cNvPr id="40975" name="图片 48"/>
          <p:cNvPicPr>
            <a:picLocks noChangeAspect="1"/>
          </p:cNvPicPr>
          <p:nvPr/>
        </p:nvPicPr>
        <p:blipFill>
          <a:blip r:embed="rId3"/>
          <a:stretch>
            <a:fillRect/>
          </a:stretch>
        </p:blipFill>
        <p:spPr>
          <a:xfrm>
            <a:off x="6827838" y="1538288"/>
            <a:ext cx="5486400" cy="3373437"/>
          </a:xfrm>
          <a:prstGeom prst="rect">
            <a:avLst/>
          </a:prstGeom>
          <a:noFill/>
          <a:ln w="9525">
            <a:noFill/>
          </a:ln>
        </p:spPr>
      </p:pic>
      <p:sp>
        <p:nvSpPr>
          <p:cNvPr id="50" name="矩形 49"/>
          <p:cNvSpPr/>
          <p:nvPr/>
        </p:nvSpPr>
        <p:spPr>
          <a:xfrm>
            <a:off x="7759700" y="1943100"/>
            <a:ext cx="3589338" cy="2238375"/>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40977" name="图片 50"/>
          <p:cNvPicPr>
            <a:picLocks noChangeAspect="1"/>
          </p:cNvPicPr>
          <p:nvPr/>
        </p:nvPicPr>
        <p:blipFill>
          <a:blip r:embed="rId3"/>
          <a:stretch>
            <a:fillRect/>
          </a:stretch>
        </p:blipFill>
        <p:spPr>
          <a:xfrm>
            <a:off x="6357938" y="2093913"/>
            <a:ext cx="5486400" cy="3375025"/>
          </a:xfrm>
          <a:prstGeom prst="rect">
            <a:avLst/>
          </a:prstGeom>
          <a:noFill/>
          <a:ln w="9525">
            <a:noFill/>
          </a:ln>
        </p:spPr>
      </p:pic>
      <p:grpSp>
        <p:nvGrpSpPr>
          <p:cNvPr id="40978" name="组合 51"/>
          <p:cNvGrpSpPr/>
          <p:nvPr/>
        </p:nvGrpSpPr>
        <p:grpSpPr>
          <a:xfrm>
            <a:off x="7294563" y="2463800"/>
            <a:ext cx="3587750" cy="2238375"/>
            <a:chOff x="4116240" y="1808236"/>
            <a:chExt cx="4011129" cy="2239368"/>
          </a:xfrm>
        </p:grpSpPr>
        <p:sp>
          <p:nvSpPr>
            <p:cNvPr id="53" name="矩形 52"/>
            <p:cNvSpPr/>
            <p:nvPr/>
          </p:nvSpPr>
          <p:spPr>
            <a:xfrm>
              <a:off x="4116240" y="1808236"/>
              <a:ext cx="4011129" cy="223936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981" name="文本框 53"/>
            <p:cNvSpPr txBox="1"/>
            <p:nvPr/>
          </p:nvSpPr>
          <p:spPr>
            <a:xfrm>
              <a:off x="4614400" y="2238713"/>
              <a:ext cx="3224837" cy="337335"/>
            </a:xfrm>
            <a:prstGeom prst="rect">
              <a:avLst/>
            </a:prstGeom>
            <a:noFill/>
            <a:ln w="9525">
              <a:noFill/>
            </a:ln>
          </p:spPr>
          <p:txBody>
            <a:bodyPr>
              <a:spAutoFit/>
            </a:bodyPr>
            <a:p>
              <a:pPr algn="ctr" eaLnBrk="1" hangingPunct="1"/>
              <a:r>
                <a:rPr lang="zh-CN" altLang="en-US" sz="1600" dirty="0">
                  <a:solidFill>
                    <a:srgbClr val="FFFFFF"/>
                  </a:solidFill>
                  <a:latin typeface="Microsoft YaHei" panose="020B0503020204020204" pitchFamily="34" charset="-122"/>
                  <a:ea typeface="Microsoft YaHei" panose="020B0503020204020204" pitchFamily="34" charset="-122"/>
                </a:rPr>
                <a:t>Add  your text here</a:t>
              </a:r>
              <a:endParaRPr lang="en-US" altLang="zh-CN" sz="1600" dirty="0">
                <a:solidFill>
                  <a:srgbClr val="FFFFFF"/>
                </a:solidFill>
                <a:latin typeface="Microsoft YaHei" panose="020B0503020204020204" pitchFamily="34" charset="-122"/>
                <a:ea typeface="Microsoft YaHei" panose="020B0503020204020204" pitchFamily="34" charset="-122"/>
              </a:endParaRPr>
            </a:p>
          </p:txBody>
        </p:sp>
        <p:sp>
          <p:nvSpPr>
            <p:cNvPr id="55" name="圆角矩形 54"/>
            <p:cNvSpPr/>
            <p:nvPr/>
          </p:nvSpPr>
          <p:spPr>
            <a:xfrm>
              <a:off x="5510302" y="3170637"/>
              <a:ext cx="1238295" cy="356448"/>
            </a:xfrm>
            <a:prstGeom prst="round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TITLE</a:t>
              </a:r>
              <a:endParaRPr kumimoji="0" lang="zh-CN" alt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sp>
        <p:nvSpPr>
          <p:cNvPr id="56" name="矩形 55"/>
          <p:cNvSpPr/>
          <p:nvPr/>
        </p:nvSpPr>
        <p:spPr>
          <a:xfrm>
            <a:off x="571500" y="5640388"/>
            <a:ext cx="115888" cy="598488"/>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84A5F"/>
        </a:solidFill>
        <a:effectLst/>
      </p:bgPr>
    </p:bg>
    <p:spTree>
      <p:nvGrpSpPr>
        <p:cNvPr id="1" name=""/>
        <p:cNvGrpSpPr/>
        <p:nvPr/>
      </p:nvGrpSpPr>
      <p:grpSpPr/>
      <p:sp>
        <p:nvSpPr>
          <p:cNvPr id="12" name="矩形 11"/>
          <p:cNvSpPr/>
          <p:nvPr/>
        </p:nvSpPr>
        <p:spPr>
          <a:xfrm>
            <a:off x="6216333" y="0"/>
            <a:ext cx="6024563" cy="6858000"/>
          </a:xfrm>
          <a:custGeom>
            <a:avLst/>
            <a:gdLst>
              <a:gd name="connsiteX0" fmla="*/ 0 w 5809488"/>
              <a:gd name="connsiteY0" fmla="*/ 0 h 6858000"/>
              <a:gd name="connsiteX1" fmla="*/ 5809488 w 5809488"/>
              <a:gd name="connsiteY1" fmla="*/ 0 h 6858000"/>
              <a:gd name="connsiteX2" fmla="*/ 5809488 w 5809488"/>
              <a:gd name="connsiteY2" fmla="*/ 6858000 h 6858000"/>
              <a:gd name="connsiteX3" fmla="*/ 0 w 5809488"/>
              <a:gd name="connsiteY3" fmla="*/ 6858000 h 6858000"/>
              <a:gd name="connsiteX4" fmla="*/ 0 w 5809488"/>
              <a:gd name="connsiteY4" fmla="*/ 0 h 6858000"/>
              <a:gd name="connsiteX0-1" fmla="*/ 0 w 5809488"/>
              <a:gd name="connsiteY0-2" fmla="*/ 0 h 6858000"/>
              <a:gd name="connsiteX1-3" fmla="*/ 5809488 w 5809488"/>
              <a:gd name="connsiteY1-4" fmla="*/ 0 h 6858000"/>
              <a:gd name="connsiteX2-5" fmla="*/ 5809488 w 5809488"/>
              <a:gd name="connsiteY2-6" fmla="*/ 6858000 h 6858000"/>
              <a:gd name="connsiteX3-7" fmla="*/ 4105072 w 5809488"/>
              <a:gd name="connsiteY3-8" fmla="*/ 6848273 h 6858000"/>
              <a:gd name="connsiteX4-9" fmla="*/ 0 w 5809488"/>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09488" h="6858000">
                <a:moveTo>
                  <a:pt x="0" y="0"/>
                </a:moveTo>
                <a:lnTo>
                  <a:pt x="5809488" y="0"/>
                </a:lnTo>
                <a:lnTo>
                  <a:pt x="5809488" y="6858000"/>
                </a:lnTo>
                <a:lnTo>
                  <a:pt x="4105072" y="6848273"/>
                </a:lnTo>
                <a:lnTo>
                  <a:pt x="0" y="0"/>
                </a:lnTo>
                <a:close/>
              </a:path>
            </a:pathLst>
          </a:custGeom>
          <a:gradFill>
            <a:gsLst>
              <a:gs pos="0">
                <a:schemeClr val="bg1">
                  <a:alpha val="38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9487" name="组合 23"/>
          <p:cNvGrpSpPr/>
          <p:nvPr/>
        </p:nvGrpSpPr>
        <p:grpSpPr>
          <a:xfrm rot="0">
            <a:off x="2652395" y="2319655"/>
            <a:ext cx="3293745" cy="488950"/>
            <a:chOff x="3298095" y="2919605"/>
            <a:chExt cx="3292953" cy="489600"/>
          </a:xfrm>
        </p:grpSpPr>
        <p:sp>
          <p:nvSpPr>
            <p:cNvPr id="19491" name="矩形 24"/>
            <p:cNvSpPr/>
            <p:nvPr/>
          </p:nvSpPr>
          <p:spPr>
            <a:xfrm>
              <a:off x="3298095" y="2919605"/>
              <a:ext cx="3292953" cy="489600"/>
            </a:xfrm>
            <a:prstGeom prst="rect">
              <a:avLst/>
            </a:prstGeom>
            <a:noFill/>
            <a:ln w="9525" cap="flat" cmpd="sng">
              <a:solidFill>
                <a:schemeClr val="bg1"/>
              </a:solidFill>
              <a:prstDash val="solid"/>
              <a:miter/>
              <a:headEnd type="none" w="med" len="med"/>
              <a:tailEnd type="none" w="med" len="med"/>
            </a:ln>
          </p:spPr>
          <p:txBody>
            <a:bodyPr>
              <a:spAutoFit/>
            </a:bodyPr>
            <a:p>
              <a:pPr algn="ctr" eaLnBrk="1" hangingPunct="1">
                <a:spcBef>
                  <a:spcPct val="50000"/>
                </a:spcBef>
              </a:pPr>
              <a:endParaRPr lang="zh-CN" altLang="en-US" sz="1600" b="1" dirty="0">
                <a:solidFill>
                  <a:srgbClr val="000000"/>
                </a:solidFill>
                <a:latin typeface="Arial" panose="020B0604020202020204" pitchFamily="34" charset="0"/>
              </a:endParaRPr>
            </a:p>
          </p:txBody>
        </p:sp>
        <p:sp>
          <p:nvSpPr>
            <p:cNvPr id="19492" name="Rectangle 6"/>
            <p:cNvSpPr/>
            <p:nvPr/>
          </p:nvSpPr>
          <p:spPr>
            <a:xfrm>
              <a:off x="3787309" y="2978497"/>
              <a:ext cx="2728776" cy="368790"/>
            </a:xfrm>
            <a:prstGeom prst="rect">
              <a:avLst/>
            </a:prstGeom>
            <a:noFill/>
            <a:ln w="9525">
              <a:noFill/>
            </a:ln>
          </p:spPr>
          <p:txBody>
            <a:bodyPr>
              <a:spAutoFit/>
            </a:bodyPr>
            <a:p>
              <a:r>
                <a:rPr lang="en-US" altLang="zh-CN" b="1" dirty="0">
                  <a:solidFill>
                    <a:srgbClr val="FFFFFF"/>
                  </a:solidFill>
                  <a:latin typeface="Microsoft YaHei" panose="020B0503020204020204" pitchFamily="34" charset="-122"/>
                  <a:ea typeface="Microsoft YaHei" panose="020B0503020204020204" pitchFamily="34" charset="-122"/>
                </a:rPr>
                <a:t>I</a:t>
              </a:r>
              <a:r>
                <a:rPr lang="zh-CN" altLang="en-US" b="1" dirty="0">
                  <a:solidFill>
                    <a:srgbClr val="FFFFFF"/>
                  </a:solidFill>
                  <a:latin typeface="Microsoft YaHei" panose="020B0503020204020204" pitchFamily="34" charset="-122"/>
                  <a:ea typeface="Microsoft YaHei" panose="020B0503020204020204" pitchFamily="34" charset="-122"/>
                </a:rPr>
                <a:t>s multi-media</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grpSp>
      <p:grpSp>
        <p:nvGrpSpPr>
          <p:cNvPr id="19481" name="组合 58"/>
          <p:cNvGrpSpPr/>
          <p:nvPr/>
        </p:nvGrpSpPr>
        <p:grpSpPr>
          <a:xfrm rot="0">
            <a:off x="2652395" y="2929255"/>
            <a:ext cx="3293891" cy="490220"/>
            <a:chOff x="4890927" y="1504216"/>
            <a:chExt cx="3293099" cy="489600"/>
          </a:xfrm>
        </p:grpSpPr>
        <p:sp>
          <p:nvSpPr>
            <p:cNvPr id="19485" name="矩形 62"/>
            <p:cNvSpPr/>
            <p:nvPr/>
          </p:nvSpPr>
          <p:spPr>
            <a:xfrm>
              <a:off x="4890927" y="1504216"/>
              <a:ext cx="3292953" cy="489600"/>
            </a:xfrm>
            <a:prstGeom prst="rect">
              <a:avLst/>
            </a:prstGeom>
            <a:noFill/>
            <a:ln w="9525" cap="flat" cmpd="sng">
              <a:solidFill>
                <a:schemeClr val="bg1"/>
              </a:solidFill>
              <a:prstDash val="solid"/>
              <a:miter/>
              <a:headEnd type="none" w="med" len="med"/>
              <a:tailEnd type="none" w="med" len="med"/>
            </a:ln>
          </p:spPr>
          <p:txBody>
            <a:bodyPr>
              <a:spAutoFit/>
            </a:bodyPr>
            <a:p>
              <a:pPr algn="ctr" eaLnBrk="1" hangingPunct="1">
                <a:spcBef>
                  <a:spcPct val="50000"/>
                </a:spcBef>
              </a:pPr>
              <a:endParaRPr lang="zh-CN" altLang="en-US" sz="1600" b="1" dirty="0">
                <a:solidFill>
                  <a:srgbClr val="000000"/>
                </a:solidFill>
                <a:latin typeface="Arial" panose="020B0604020202020204" pitchFamily="34" charset="0"/>
              </a:endParaRPr>
            </a:p>
          </p:txBody>
        </p:sp>
        <p:sp>
          <p:nvSpPr>
            <p:cNvPr id="19486" name="Rectangle 6"/>
            <p:cNvSpPr/>
            <p:nvPr/>
          </p:nvSpPr>
          <p:spPr>
            <a:xfrm>
              <a:off x="5334696" y="1566327"/>
              <a:ext cx="2849330" cy="367596"/>
            </a:xfrm>
            <a:prstGeom prst="rect">
              <a:avLst/>
            </a:prstGeom>
            <a:noFill/>
            <a:ln w="9525">
              <a:noFill/>
            </a:ln>
          </p:spPr>
          <p:txBody>
            <a:bodyPr wrap="square">
              <a:spAutoFit/>
            </a:bodyPr>
            <a:p>
              <a:r>
                <a:rPr lang="en-US" altLang="zh-CN" b="1" dirty="0">
                  <a:solidFill>
                    <a:srgbClr val="FFFFFF"/>
                  </a:solidFill>
                  <a:latin typeface="Microsoft YaHei" panose="020B0503020204020204" pitchFamily="34" charset="-122"/>
                  <a:ea typeface="Microsoft YaHei" panose="020B0503020204020204" pitchFamily="34" charset="-122"/>
                </a:rPr>
                <a:t>I</a:t>
              </a:r>
              <a:r>
                <a:rPr lang="zh-CN" altLang="en-US" b="1" dirty="0">
                  <a:solidFill>
                    <a:srgbClr val="FFFFFF"/>
                  </a:solidFill>
                  <a:latin typeface="Microsoft YaHei" panose="020B0503020204020204" pitchFamily="34" charset="-122"/>
                  <a:ea typeface="Microsoft YaHei" panose="020B0503020204020204" pitchFamily="34" charset="-122"/>
                </a:rPr>
                <a:t>s multi-platform</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grpSp>
      <p:grpSp>
        <p:nvGrpSpPr>
          <p:cNvPr id="19475" name="组合 65"/>
          <p:cNvGrpSpPr/>
          <p:nvPr/>
        </p:nvGrpSpPr>
        <p:grpSpPr>
          <a:xfrm rot="0">
            <a:off x="2652395" y="3541395"/>
            <a:ext cx="3534410" cy="490220"/>
            <a:chOff x="4890927" y="1504216"/>
            <a:chExt cx="3533729" cy="489600"/>
          </a:xfrm>
        </p:grpSpPr>
        <p:sp>
          <p:nvSpPr>
            <p:cNvPr id="19479" name="矩形 69"/>
            <p:cNvSpPr/>
            <p:nvPr/>
          </p:nvSpPr>
          <p:spPr>
            <a:xfrm>
              <a:off x="4890927" y="1504216"/>
              <a:ext cx="3292953" cy="489600"/>
            </a:xfrm>
            <a:prstGeom prst="rect">
              <a:avLst/>
            </a:prstGeom>
            <a:noFill/>
            <a:ln w="9525" cap="flat" cmpd="sng">
              <a:solidFill>
                <a:schemeClr val="bg1"/>
              </a:solidFill>
              <a:prstDash val="solid"/>
              <a:miter/>
              <a:headEnd type="none" w="med" len="med"/>
              <a:tailEnd type="none" w="med" len="med"/>
            </a:ln>
          </p:spPr>
          <p:txBody>
            <a:bodyPr>
              <a:spAutoFit/>
            </a:bodyPr>
            <a:p>
              <a:pPr algn="ctr" eaLnBrk="1" hangingPunct="1">
                <a:spcBef>
                  <a:spcPct val="50000"/>
                </a:spcBef>
              </a:pPr>
              <a:endParaRPr lang="zh-CN" altLang="en-US" sz="1600" b="1" dirty="0">
                <a:solidFill>
                  <a:srgbClr val="000000"/>
                </a:solidFill>
                <a:latin typeface="Arial" panose="020B0604020202020204" pitchFamily="34" charset="0"/>
              </a:endParaRPr>
            </a:p>
          </p:txBody>
        </p:sp>
        <p:sp>
          <p:nvSpPr>
            <p:cNvPr id="19480" name="Rectangle 6"/>
            <p:cNvSpPr/>
            <p:nvPr/>
          </p:nvSpPr>
          <p:spPr>
            <a:xfrm>
              <a:off x="5334707" y="1565059"/>
              <a:ext cx="3089949" cy="367596"/>
            </a:xfrm>
            <a:prstGeom prst="rect">
              <a:avLst/>
            </a:prstGeom>
            <a:noFill/>
            <a:ln w="9525">
              <a:noFill/>
            </a:ln>
          </p:spPr>
          <p:txBody>
            <a:bodyPr wrap="square">
              <a:spAutoFit/>
            </a:bodyPr>
            <a:p>
              <a:r>
                <a:rPr lang="en-US" altLang="zh-CN" b="1" dirty="0">
                  <a:solidFill>
                    <a:srgbClr val="FFFFFF"/>
                  </a:solidFill>
                  <a:latin typeface="Microsoft YaHei" panose="020B0503020204020204" pitchFamily="34" charset="-122"/>
                  <a:ea typeface="Microsoft YaHei" panose="020B0503020204020204" pitchFamily="34" charset="-122"/>
                </a:rPr>
                <a:t>I</a:t>
              </a:r>
              <a:r>
                <a:rPr lang="zh-CN" altLang="en-US" b="1" dirty="0">
                  <a:solidFill>
                    <a:srgbClr val="FFFFFF"/>
                  </a:solidFill>
                  <a:latin typeface="Microsoft YaHei" panose="020B0503020204020204" pitchFamily="34" charset="-122"/>
                  <a:ea typeface="Microsoft YaHei" panose="020B0503020204020204" pitchFamily="34" charset="-122"/>
                </a:rPr>
                <a:t>s multi-language</a:t>
              </a:r>
              <a:endParaRPr lang="zh-CN" altLang="en-US" b="1" dirty="0">
                <a:solidFill>
                  <a:srgbClr val="FFFFFF"/>
                </a:solidFill>
                <a:latin typeface="Microsoft YaHei" panose="020B0503020204020204" pitchFamily="34" charset="-122"/>
                <a:ea typeface="Microsoft YaHei" panose="020B0503020204020204" pitchFamily="34" charset="-122"/>
              </a:endParaRPr>
            </a:p>
          </p:txBody>
        </p:sp>
      </p:grpSp>
      <p:grpSp>
        <p:nvGrpSpPr>
          <p:cNvPr id="18435" name="组合 8"/>
          <p:cNvGrpSpPr/>
          <p:nvPr/>
        </p:nvGrpSpPr>
        <p:grpSpPr>
          <a:xfrm>
            <a:off x="2410698" y="715645"/>
            <a:ext cx="6173233" cy="645160"/>
            <a:chOff x="4869918" y="2429283"/>
            <a:chExt cx="5466080" cy="1632062"/>
          </a:xfrm>
        </p:grpSpPr>
        <p:sp>
          <p:nvSpPr>
            <p:cNvPr id="18440" name="文本框 4"/>
            <p:cNvSpPr txBox="1"/>
            <p:nvPr/>
          </p:nvSpPr>
          <p:spPr>
            <a:xfrm>
              <a:off x="4869918" y="2429283"/>
              <a:ext cx="5466080" cy="1632062"/>
            </a:xfrm>
            <a:prstGeom prst="rect">
              <a:avLst/>
            </a:prstGeom>
            <a:noFill/>
            <a:ln w="9525">
              <a:noFill/>
            </a:ln>
          </p:spPr>
          <p:txBody>
            <a:bodyPr>
              <a:spAutoFit/>
            </a:bodyPr>
            <a:p>
              <a:pPr eaLnBrk="1" hangingPunct="1"/>
              <a:r>
                <a:rPr lang="en-US" sz="3600" b="1" dirty="0">
                  <a:solidFill>
                    <a:schemeClr val="bg1"/>
                  </a:solidFill>
                  <a:latin typeface="Microsoft YaHei" panose="020B0503020204020204" pitchFamily="34" charset="-122"/>
                  <a:ea typeface="Microsoft YaHei" panose="020B0503020204020204" pitchFamily="34" charset="-122"/>
                </a:rPr>
                <a:t>SFML LIBERATY GRAPHIC </a:t>
              </a:r>
              <a:endParaRPr lang="en-US" sz="3600" b="1" dirty="0">
                <a:solidFill>
                  <a:schemeClr val="bg1"/>
                </a:solidFill>
                <a:latin typeface="Microsoft YaHei" panose="020B0503020204020204" pitchFamily="34" charset="-122"/>
                <a:ea typeface="Microsoft YaHei" panose="020B0503020204020204" pitchFamily="34" charset="-122"/>
              </a:endParaRPr>
            </a:p>
          </p:txBody>
        </p:sp>
        <p:cxnSp>
          <p:nvCxnSpPr>
            <p:cNvPr id="7" name="直接连接符 6"/>
            <p:cNvCxnSpPr/>
            <p:nvPr/>
          </p:nvCxnSpPr>
          <p:spPr>
            <a:xfrm>
              <a:off x="4991837" y="2429925"/>
              <a:ext cx="52222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991718" y="4061345"/>
              <a:ext cx="52222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Picture 4" descr="SFML_Logosvg"/>
          <p:cNvPicPr>
            <a:picLocks noChangeAspect="1"/>
          </p:cNvPicPr>
          <p:nvPr/>
        </p:nvPicPr>
        <p:blipFill>
          <a:blip r:embed="rId1"/>
          <a:stretch>
            <a:fillRect/>
          </a:stretch>
        </p:blipFill>
        <p:spPr>
          <a:xfrm>
            <a:off x="175260" y="0"/>
            <a:ext cx="2155825" cy="2155825"/>
          </a:xfrm>
          <a:prstGeom prst="rect">
            <a:avLst/>
          </a:prstGeom>
        </p:spPr>
      </p:pic>
      <p:sp>
        <p:nvSpPr>
          <p:cNvPr id="6" name="Text Box 5"/>
          <p:cNvSpPr txBox="1"/>
          <p:nvPr/>
        </p:nvSpPr>
        <p:spPr>
          <a:xfrm>
            <a:off x="2410460" y="1633855"/>
            <a:ext cx="9076055" cy="521970"/>
          </a:xfrm>
          <a:prstGeom prst="rect">
            <a:avLst/>
          </a:prstGeom>
          <a:noFill/>
        </p:spPr>
        <p:txBody>
          <a:bodyPr wrap="square" rtlCol="0">
            <a:spAutoFit/>
          </a:bodyPr>
          <a:p>
            <a:r>
              <a:rPr lang="en-US" sz="2800">
                <a:solidFill>
                  <a:schemeClr val="bg1"/>
                </a:solidFill>
              </a:rPr>
              <a:t> - Là một thư viện đồ họa mã nguồn mở (Open Source)</a:t>
            </a:r>
            <a:endParaRPr lang="en-US" sz="2800">
              <a:solidFill>
                <a:schemeClr val="bg1"/>
              </a:solidFill>
            </a:endParaRPr>
          </a:p>
        </p:txBody>
      </p:sp>
      <p:sp>
        <p:nvSpPr>
          <p:cNvPr id="10" name="Text Box 9"/>
          <p:cNvSpPr txBox="1"/>
          <p:nvPr/>
        </p:nvSpPr>
        <p:spPr>
          <a:xfrm>
            <a:off x="2548255" y="4323080"/>
            <a:ext cx="6854825" cy="460375"/>
          </a:xfrm>
          <a:prstGeom prst="rect">
            <a:avLst/>
          </a:prstGeom>
          <a:noFill/>
        </p:spPr>
        <p:txBody>
          <a:bodyPr wrap="square" rtlCol="0">
            <a:spAutoFit/>
          </a:bodyPr>
          <a:p>
            <a:r>
              <a:rPr lang="en-US" sz="2400">
                <a:solidFill>
                  <a:schemeClr val="bg1"/>
                </a:solidFill>
              </a:rPr>
              <a:t>- Link Trang chủ: https://www.sfml-dev.org/index.php</a:t>
            </a:r>
            <a:endParaRPr lang="en-US" sz="2400">
              <a:solidFill>
                <a:schemeClr val="bg1"/>
              </a:solidFill>
            </a:endParaRPr>
          </a:p>
        </p:txBody>
      </p:sp>
      <p:sp>
        <p:nvSpPr>
          <p:cNvPr id="11" name="Text Box 10"/>
          <p:cNvSpPr txBox="1"/>
          <p:nvPr/>
        </p:nvSpPr>
        <p:spPr>
          <a:xfrm>
            <a:off x="2559685" y="4888230"/>
            <a:ext cx="8603615" cy="460375"/>
          </a:xfrm>
          <a:prstGeom prst="rect">
            <a:avLst/>
          </a:prstGeom>
          <a:noFill/>
        </p:spPr>
        <p:txBody>
          <a:bodyPr wrap="square" rtlCol="0">
            <a:spAutoFit/>
          </a:bodyPr>
          <a:p>
            <a:pPr algn="l"/>
            <a:r>
              <a:rPr lang="en-US" sz="2400">
                <a:solidFill>
                  <a:schemeClr val="bg1"/>
                </a:solidFill>
              </a:rPr>
              <a:t>- Link Dowload: https://www.sfml-dev.org/download/sfml/2.5.1/</a:t>
            </a:r>
            <a:endParaRPr lang="en-US" sz="2400">
              <a:solidFill>
                <a:schemeClr val="bg1"/>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1" fill="hold">
                                          <p:stCondLst>
                                            <p:cond delay="0"/>
                                          </p:stCondLst>
                                        </p:cTn>
                                        <p:tgtEl>
                                          <p:spTgt spid="18435"/>
                                        </p:tgtEl>
                                        <p:attrNameLst>
                                          <p:attrName>style.visibility</p:attrName>
                                        </p:attrNameLst>
                                      </p:cBhvr>
                                      <p:to>
                                        <p:strVal val="visible"/>
                                      </p:to>
                                    </p:set>
                                    <p:anim calcmode="lin" valueType="num">
                                      <p:cBhvr additive="base">
                                        <p:cTn id="11" dur="2000" fill="hold"/>
                                        <p:tgtEl>
                                          <p:spTgt spid="18435"/>
                                        </p:tgtEl>
                                        <p:attrNameLst>
                                          <p:attrName>ppt_x</p:attrName>
                                        </p:attrNameLst>
                                      </p:cBhvr>
                                      <p:tavLst>
                                        <p:tav tm="0">
                                          <p:val>
                                            <p:strVal val="#ppt_x"/>
                                          </p:val>
                                        </p:tav>
                                        <p:tav tm="100000">
                                          <p:val>
                                            <p:strVal val="#ppt_x"/>
                                          </p:val>
                                        </p:tav>
                                      </p:tavLst>
                                    </p:anim>
                                    <p:anim calcmode="lin" valueType="num">
                                      <p:cBhvr additive="base">
                                        <p:cTn id="12" dur="2000" fill="hold"/>
                                        <p:tgtEl>
                                          <p:spTgt spid="184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9487"/>
                                        </p:tgtEl>
                                        <p:attrNameLst>
                                          <p:attrName>style.visibility</p:attrName>
                                        </p:attrNameLst>
                                      </p:cBhvr>
                                      <p:to>
                                        <p:strVal val="visible"/>
                                      </p:to>
                                    </p:set>
                                    <p:animEffect transition="in" filter="blinds(horizontal)">
                                      <p:cBhvr>
                                        <p:cTn id="23" dur="500"/>
                                        <p:tgtEl>
                                          <p:spTgt spid="19487"/>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19481"/>
                                        </p:tgtEl>
                                        <p:attrNameLst>
                                          <p:attrName>style.visibility</p:attrName>
                                        </p:attrNameLst>
                                      </p:cBhvr>
                                      <p:to>
                                        <p:strVal val="visible"/>
                                      </p:to>
                                    </p:set>
                                    <p:animEffect transition="in" filter="diamond(in)">
                                      <p:cBhvr>
                                        <p:cTn id="28" dur="2000"/>
                                        <p:tgtEl>
                                          <p:spTgt spid="19481"/>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9475"/>
                                        </p:tgtEl>
                                        <p:attrNameLst>
                                          <p:attrName>style.visibility</p:attrName>
                                        </p:attrNameLst>
                                      </p:cBhvr>
                                      <p:to>
                                        <p:strVal val="visible"/>
                                      </p:to>
                                    </p:set>
                                    <p:animEffect transition="in" filter="checkerboard(across)">
                                      <p:cBhvr>
                                        <p:cTn id="33" dur="500"/>
                                        <p:tgtEl>
                                          <p:spTgt spid="19475"/>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p:tgtEl>
                                          <p:spTgt spid="10"/>
                                        </p:tgtEl>
                                        <p:attrNameLst>
                                          <p:attrName>ppt_y</p:attrName>
                                        </p:attrNameLst>
                                      </p:cBhvr>
                                      <p:tavLst>
                                        <p:tav tm="0">
                                          <p:val>
                                            <p:strVal val="#ppt_y+#ppt_h*1.125000"/>
                                          </p:val>
                                        </p:tav>
                                        <p:tav tm="100000">
                                          <p:val>
                                            <p:strVal val="#ppt_y"/>
                                          </p:val>
                                        </p:tav>
                                      </p:tavLst>
                                    </p:anim>
                                    <p:animEffect transition="in" filter="wipe(up)">
                                      <p:cBhvr>
                                        <p:cTn id="39" dur="500"/>
                                        <p:tgtEl>
                                          <p:spTgt spid="10"/>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p:tgtEl>
                                          <p:spTgt spid="11"/>
                                        </p:tgtEl>
                                        <p:attrNameLst>
                                          <p:attrName>ppt_y</p:attrName>
                                        </p:attrNameLst>
                                      </p:cBhvr>
                                      <p:tavLst>
                                        <p:tav tm="0">
                                          <p:val>
                                            <p:strVal val="#ppt_y+#ppt_h*1.125000"/>
                                          </p:val>
                                        </p:tav>
                                        <p:tav tm="100000">
                                          <p:val>
                                            <p:strVal val="#ppt_y"/>
                                          </p:val>
                                        </p:tav>
                                      </p:tavLst>
                                    </p:anim>
                                    <p:animEffect transition="in" filter="wipe(up)">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41986"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41987"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sp>
        <p:nvSpPr>
          <p:cNvPr id="6" name="流程图: 联系 5"/>
          <p:cNvSpPr/>
          <p:nvPr/>
        </p:nvSpPr>
        <p:spPr>
          <a:xfrm>
            <a:off x="10720388" y="4652963"/>
            <a:ext cx="795338" cy="795338"/>
          </a:xfrm>
          <a:prstGeom prst="flowChartConnector">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流程图: 联系 10"/>
          <p:cNvSpPr/>
          <p:nvPr/>
        </p:nvSpPr>
        <p:spPr>
          <a:xfrm>
            <a:off x="6391275" y="3378200"/>
            <a:ext cx="1158875" cy="1160463"/>
          </a:xfrm>
          <a:prstGeom prst="flowChartConnector">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1990" name="组合 11"/>
          <p:cNvGrpSpPr/>
          <p:nvPr/>
        </p:nvGrpSpPr>
        <p:grpSpPr>
          <a:xfrm>
            <a:off x="695325" y="1592263"/>
            <a:ext cx="3181350" cy="3095625"/>
            <a:chOff x="750175" y="1546818"/>
            <a:chExt cx="3181848" cy="3095543"/>
          </a:xfrm>
        </p:grpSpPr>
        <p:sp>
          <p:nvSpPr>
            <p:cNvPr id="13" name="流程图: 联系 12"/>
            <p:cNvSpPr/>
            <p:nvPr/>
          </p:nvSpPr>
          <p:spPr>
            <a:xfrm>
              <a:off x="750175" y="3168388"/>
              <a:ext cx="1473973" cy="1473973"/>
            </a:xfrm>
            <a:prstGeom prst="flowChartConnector">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2017" name="组合 13"/>
            <p:cNvGrpSpPr/>
            <p:nvPr/>
          </p:nvGrpSpPr>
          <p:grpSpPr>
            <a:xfrm>
              <a:off x="1322555" y="1567255"/>
              <a:ext cx="2609468" cy="2609468"/>
              <a:chOff x="1322555" y="1567255"/>
              <a:chExt cx="2609468" cy="2609468"/>
            </a:xfrm>
          </p:grpSpPr>
          <p:sp>
            <p:nvSpPr>
              <p:cNvPr id="24" name="流程图: 联系 23"/>
              <p:cNvSpPr/>
              <p:nvPr/>
            </p:nvSpPr>
            <p:spPr>
              <a:xfrm>
                <a:off x="1532585" y="1777285"/>
                <a:ext cx="2189409" cy="2189409"/>
              </a:xfrm>
              <a:prstGeom prst="flowChartConnector">
                <a:avLst/>
              </a:prstGeom>
              <a:solidFill>
                <a:srgbClr val="484A5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流程图: 联系 24"/>
              <p:cNvSpPr/>
              <p:nvPr/>
            </p:nvSpPr>
            <p:spPr>
              <a:xfrm>
                <a:off x="1322555" y="1567255"/>
                <a:ext cx="2609468" cy="2609468"/>
              </a:xfrm>
              <a:prstGeom prst="flowChartConnector">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black"/>
                    </a:solidFill>
                    <a:prstDash val="sysDash"/>
                  </a:ln>
                  <a:solidFill>
                    <a:prstClr val="white"/>
                  </a:solidFill>
                  <a:effectLst/>
                  <a:uLnTx/>
                  <a:uFillTx/>
                  <a:latin typeface="+mn-lt"/>
                  <a:ea typeface="+mn-ea"/>
                  <a:cs typeface="+mn-cs"/>
                </a:endParaRPr>
              </a:p>
            </p:txBody>
          </p:sp>
        </p:grpSp>
        <p:grpSp>
          <p:nvGrpSpPr>
            <p:cNvPr id="15" name="组合 14"/>
            <p:cNvGrpSpPr/>
            <p:nvPr/>
          </p:nvGrpSpPr>
          <p:grpSpPr>
            <a:xfrm>
              <a:off x="2997532" y="1878321"/>
              <a:ext cx="511200" cy="511200"/>
              <a:chOff x="5016834" y="2021196"/>
              <a:chExt cx="511200" cy="511200"/>
            </a:xfrm>
            <a:solidFill>
              <a:srgbClr val="00B0F0">
                <a:alpha val="86000"/>
              </a:srgbClr>
            </a:solidFill>
          </p:grpSpPr>
          <p:sp>
            <p:nvSpPr>
              <p:cNvPr id="20" name="流程图: 联系 19"/>
              <p:cNvSpPr/>
              <p:nvPr/>
            </p:nvSpPr>
            <p:spPr>
              <a:xfrm>
                <a:off x="5016834" y="2021196"/>
                <a:ext cx="511200" cy="511200"/>
              </a:xfrm>
              <a:prstGeom prst="flowChartConnector">
                <a:avLst/>
              </a:prstGeom>
              <a:solidFill>
                <a:srgbClr val="484A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1" name="组合 20"/>
              <p:cNvGrpSpPr/>
              <p:nvPr/>
            </p:nvGrpSpPr>
            <p:grpSpPr>
              <a:xfrm>
                <a:off x="5137052" y="2158296"/>
                <a:ext cx="270763" cy="236999"/>
                <a:chOff x="8636497" y="1581871"/>
                <a:chExt cx="393511" cy="344441"/>
              </a:xfrm>
              <a:grpFill/>
            </p:grpSpPr>
            <p:sp>
              <p:nvSpPr>
                <p:cNvPr id="22" name="Freeform 247"/>
                <p:cNvSpPr>
                  <a:spLocks noEditPoints="1"/>
                </p:cNvSpPr>
                <p:nvPr/>
              </p:nvSpPr>
              <p:spPr bwMode="auto">
                <a:xfrm>
                  <a:off x="8636497" y="1648337"/>
                  <a:ext cx="292178" cy="277975"/>
                </a:xfrm>
                <a:custGeom>
                  <a:avLst/>
                  <a:gdLst>
                    <a:gd name="T0" fmla="*/ 45 w 153"/>
                    <a:gd name="T1" fmla="*/ 125 h 152"/>
                    <a:gd name="T2" fmla="*/ 38 w 153"/>
                    <a:gd name="T3" fmla="*/ 118 h 152"/>
                    <a:gd name="T4" fmla="*/ 139 w 153"/>
                    <a:gd name="T5" fmla="*/ 17 h 152"/>
                    <a:gd name="T6" fmla="*/ 136 w 153"/>
                    <a:gd name="T7" fmla="*/ 14 h 152"/>
                    <a:gd name="T8" fmla="*/ 35 w 153"/>
                    <a:gd name="T9" fmla="*/ 114 h 152"/>
                    <a:gd name="T10" fmla="*/ 28 w 153"/>
                    <a:gd name="T11" fmla="*/ 108 h 152"/>
                    <a:gd name="T12" fmla="*/ 128 w 153"/>
                    <a:gd name="T13" fmla="*/ 6 h 152"/>
                    <a:gd name="T14" fmla="*/ 122 w 153"/>
                    <a:gd name="T15" fmla="*/ 0 h 152"/>
                    <a:gd name="T16" fmla="*/ 16 w 153"/>
                    <a:gd name="T17" fmla="*/ 106 h 152"/>
                    <a:gd name="T18" fmla="*/ 16 w 153"/>
                    <a:gd name="T19" fmla="*/ 106 h 152"/>
                    <a:gd name="T20" fmla="*/ 16 w 153"/>
                    <a:gd name="T21" fmla="*/ 106 h 152"/>
                    <a:gd name="T22" fmla="*/ 16 w 153"/>
                    <a:gd name="T23" fmla="*/ 106 h 152"/>
                    <a:gd name="T24" fmla="*/ 16 w 153"/>
                    <a:gd name="T25" fmla="*/ 106 h 152"/>
                    <a:gd name="T26" fmla="*/ 0 w 153"/>
                    <a:gd name="T27" fmla="*/ 152 h 152"/>
                    <a:gd name="T28" fmla="*/ 47 w 153"/>
                    <a:gd name="T29" fmla="*/ 137 h 152"/>
                    <a:gd name="T30" fmla="*/ 47 w 153"/>
                    <a:gd name="T31" fmla="*/ 137 h 152"/>
                    <a:gd name="T32" fmla="*/ 47 w 153"/>
                    <a:gd name="T33" fmla="*/ 137 h 152"/>
                    <a:gd name="T34" fmla="*/ 47 w 153"/>
                    <a:gd name="T35" fmla="*/ 137 h 152"/>
                    <a:gd name="T36" fmla="*/ 153 w 153"/>
                    <a:gd name="T37" fmla="*/ 31 h 152"/>
                    <a:gd name="T38" fmla="*/ 146 w 153"/>
                    <a:gd name="T39" fmla="*/ 24 h 152"/>
                    <a:gd name="T40" fmla="*/ 45 w 153"/>
                    <a:gd name="T41" fmla="*/ 125 h 152"/>
                    <a:gd name="T42" fmla="*/ 22 w 153"/>
                    <a:gd name="T43" fmla="*/ 119 h 152"/>
                    <a:gd name="T44" fmla="*/ 34 w 153"/>
                    <a:gd name="T45" fmla="*/ 131 h 152"/>
                    <a:gd name="T46" fmla="*/ 16 w 153"/>
                    <a:gd name="T47" fmla="*/ 137 h 152"/>
                    <a:gd name="T48" fmla="*/ 22 w 153"/>
                    <a:gd name="T49"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152">
                      <a:moveTo>
                        <a:pt x="45" y="125"/>
                      </a:moveTo>
                      <a:lnTo>
                        <a:pt x="38" y="118"/>
                      </a:lnTo>
                      <a:lnTo>
                        <a:pt x="139" y="17"/>
                      </a:lnTo>
                      <a:lnTo>
                        <a:pt x="136" y="14"/>
                      </a:lnTo>
                      <a:lnTo>
                        <a:pt x="35" y="114"/>
                      </a:lnTo>
                      <a:lnTo>
                        <a:pt x="28" y="108"/>
                      </a:lnTo>
                      <a:lnTo>
                        <a:pt x="128" y="6"/>
                      </a:lnTo>
                      <a:lnTo>
                        <a:pt x="122" y="0"/>
                      </a:lnTo>
                      <a:lnTo>
                        <a:pt x="16" y="106"/>
                      </a:lnTo>
                      <a:lnTo>
                        <a:pt x="16" y="106"/>
                      </a:lnTo>
                      <a:lnTo>
                        <a:pt x="16" y="106"/>
                      </a:lnTo>
                      <a:lnTo>
                        <a:pt x="16" y="106"/>
                      </a:lnTo>
                      <a:lnTo>
                        <a:pt x="16" y="106"/>
                      </a:lnTo>
                      <a:lnTo>
                        <a:pt x="0" y="152"/>
                      </a:lnTo>
                      <a:lnTo>
                        <a:pt x="47" y="137"/>
                      </a:lnTo>
                      <a:lnTo>
                        <a:pt x="47" y="137"/>
                      </a:lnTo>
                      <a:lnTo>
                        <a:pt x="47" y="137"/>
                      </a:lnTo>
                      <a:lnTo>
                        <a:pt x="47" y="137"/>
                      </a:lnTo>
                      <a:lnTo>
                        <a:pt x="153" y="31"/>
                      </a:lnTo>
                      <a:lnTo>
                        <a:pt x="146" y="24"/>
                      </a:lnTo>
                      <a:lnTo>
                        <a:pt x="45" y="125"/>
                      </a:lnTo>
                      <a:close/>
                      <a:moveTo>
                        <a:pt x="22" y="119"/>
                      </a:moveTo>
                      <a:lnTo>
                        <a:pt x="34" y="131"/>
                      </a:lnTo>
                      <a:lnTo>
                        <a:pt x="16" y="137"/>
                      </a:lnTo>
                      <a:lnTo>
                        <a:pt x="22" y="119"/>
                      </a:lnTo>
                      <a:close/>
                    </a:path>
                  </a:pathLst>
                </a:custGeom>
                <a:grpFill/>
                <a:ln w="28575">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3" name="Freeform 248"/>
                <p:cNvSpPr/>
                <p:nvPr/>
              </p:nvSpPr>
              <p:spPr bwMode="auto">
                <a:xfrm>
                  <a:off x="8901073" y="1581871"/>
                  <a:ext cx="128935" cy="98321"/>
                </a:xfrm>
                <a:custGeom>
                  <a:avLst/>
                  <a:gdLst>
                    <a:gd name="T0" fmla="*/ 52 w 89"/>
                    <a:gd name="T1" fmla="*/ 71 h 71"/>
                    <a:gd name="T2" fmla="*/ 55 w 89"/>
                    <a:gd name="T3" fmla="*/ 68 h 71"/>
                    <a:gd name="T4" fmla="*/ 59 w 89"/>
                    <a:gd name="T5" fmla="*/ 12 h 71"/>
                    <a:gd name="T6" fmla="*/ 33 w 89"/>
                    <a:gd name="T7" fmla="*/ 0 h 71"/>
                    <a:gd name="T8" fmla="*/ 3 w 89"/>
                    <a:gd name="T9" fmla="*/ 16 h 71"/>
                    <a:gd name="T10" fmla="*/ 0 w 89"/>
                    <a:gd name="T11" fmla="*/ 19 h 71"/>
                    <a:gd name="T12" fmla="*/ 52 w 8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89" h="71">
                      <a:moveTo>
                        <a:pt x="52" y="71"/>
                      </a:moveTo>
                      <a:cubicBezTo>
                        <a:pt x="55" y="68"/>
                        <a:pt x="55" y="68"/>
                        <a:pt x="55" y="68"/>
                      </a:cubicBezTo>
                      <a:cubicBezTo>
                        <a:pt x="55" y="68"/>
                        <a:pt x="89" y="42"/>
                        <a:pt x="59" y="12"/>
                      </a:cubicBezTo>
                      <a:cubicBezTo>
                        <a:pt x="49" y="3"/>
                        <a:pt x="41" y="0"/>
                        <a:pt x="33" y="0"/>
                      </a:cubicBezTo>
                      <a:cubicBezTo>
                        <a:pt x="15" y="0"/>
                        <a:pt x="3" y="16"/>
                        <a:pt x="3" y="16"/>
                      </a:cubicBezTo>
                      <a:cubicBezTo>
                        <a:pt x="0" y="19"/>
                        <a:pt x="0" y="19"/>
                        <a:pt x="0" y="19"/>
                      </a:cubicBezTo>
                      <a:lnTo>
                        <a:pt x="52" y="71"/>
                      </a:lnTo>
                      <a:close/>
                    </a:path>
                  </a:pathLst>
                </a:custGeom>
                <a:grpFill/>
                <a:ln w="28575">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grpSp>
        <p:sp>
          <p:nvSpPr>
            <p:cNvPr id="16" name="流程图: 联系 15"/>
            <p:cNvSpPr/>
            <p:nvPr/>
          </p:nvSpPr>
          <p:spPr>
            <a:xfrm>
              <a:off x="996330" y="1546818"/>
              <a:ext cx="536255" cy="536255"/>
            </a:xfrm>
            <a:prstGeom prst="flowChartConnector">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2020" name="组合 16"/>
            <p:cNvGrpSpPr/>
            <p:nvPr/>
          </p:nvGrpSpPr>
          <p:grpSpPr>
            <a:xfrm>
              <a:off x="1884710" y="2206842"/>
              <a:ext cx="1485157" cy="999665"/>
              <a:chOff x="1884710" y="2206842"/>
              <a:chExt cx="1485157" cy="999665"/>
            </a:xfrm>
          </p:grpSpPr>
          <p:sp>
            <p:nvSpPr>
              <p:cNvPr id="42021" name="文本框 17"/>
              <p:cNvSpPr txBox="1"/>
              <p:nvPr/>
            </p:nvSpPr>
            <p:spPr>
              <a:xfrm>
                <a:off x="1953986" y="2206842"/>
                <a:ext cx="1346606" cy="830997"/>
              </a:xfrm>
              <a:prstGeom prst="rect">
                <a:avLst/>
              </a:prstGeom>
              <a:noFill/>
              <a:ln w="9525">
                <a:noFill/>
              </a:ln>
            </p:spPr>
            <p:txBody>
              <a:bodyPr>
                <a:spAutoFit/>
              </a:bodyPr>
              <a:p>
                <a:pPr algn="ctr" eaLnBrk="1" hangingPunct="1"/>
                <a:r>
                  <a:rPr lang="en-US" altLang="zh-CN" sz="4800" dirty="0">
                    <a:solidFill>
                      <a:srgbClr val="FFFFFF"/>
                    </a:solidFill>
                    <a:latin typeface="Calibri" panose="020F0502020204030204" pitchFamily="34" charset="0"/>
                  </a:rPr>
                  <a:t>528</a:t>
                </a:r>
                <a:endParaRPr lang="zh-CN" altLang="en-US" sz="2000" dirty="0">
                  <a:solidFill>
                    <a:srgbClr val="FFFFFF"/>
                  </a:solidFill>
                  <a:latin typeface="Calibri" panose="020F0502020204030204" pitchFamily="34" charset="0"/>
                </a:endParaRPr>
              </a:p>
            </p:txBody>
          </p:sp>
          <p:sp>
            <p:nvSpPr>
              <p:cNvPr id="42022" name="文本框 18"/>
              <p:cNvSpPr txBox="1"/>
              <p:nvPr/>
            </p:nvSpPr>
            <p:spPr>
              <a:xfrm>
                <a:off x="1884710" y="2946164"/>
                <a:ext cx="1485157" cy="260343"/>
              </a:xfrm>
              <a:prstGeom prst="rect">
                <a:avLst/>
              </a:prstGeom>
              <a:noFill/>
              <a:ln w="9525">
                <a:noFill/>
              </a:ln>
            </p:spPr>
            <p:txBody>
              <a:bodyPr>
                <a:spAutoFit/>
              </a:bodyPr>
              <a:p>
                <a:pPr algn="ctr" eaLnBrk="1" hangingPunct="1"/>
                <a:r>
                  <a:rPr lang="zh-CN" altLang="en-US" sz="1100" dirty="0">
                    <a:solidFill>
                      <a:srgbClr val="FFFFFF"/>
                    </a:solidFill>
                    <a:latin typeface="Microsoft YaHei" panose="020B0503020204020204" pitchFamily="34" charset="-122"/>
                    <a:ea typeface="Microsoft YaHei" panose="020B0503020204020204" pitchFamily="34" charset="-122"/>
                  </a:rPr>
                  <a:t>Add  your text </a:t>
                </a:r>
                <a:endParaRPr lang="zh-CN" altLang="en-US" sz="1100" dirty="0">
                  <a:solidFill>
                    <a:srgbClr val="000000"/>
                  </a:solidFill>
                  <a:latin typeface="Calibri" panose="020F0502020204030204" pitchFamily="34" charset="0"/>
                </a:endParaRPr>
              </a:p>
            </p:txBody>
          </p:sp>
        </p:grpSp>
      </p:grpSp>
      <p:grpSp>
        <p:nvGrpSpPr>
          <p:cNvPr id="41991" name="组合 25"/>
          <p:cNvGrpSpPr/>
          <p:nvPr/>
        </p:nvGrpSpPr>
        <p:grpSpPr>
          <a:xfrm>
            <a:off x="4151313" y="3476625"/>
            <a:ext cx="2509837" cy="2422525"/>
            <a:chOff x="4205977" y="3430439"/>
            <a:chExt cx="2509303" cy="2422867"/>
          </a:xfrm>
        </p:grpSpPr>
        <p:sp>
          <p:nvSpPr>
            <p:cNvPr id="27" name="流程图: 联系 26"/>
            <p:cNvSpPr/>
            <p:nvPr/>
          </p:nvSpPr>
          <p:spPr>
            <a:xfrm>
              <a:off x="4511868" y="3928604"/>
              <a:ext cx="1685925" cy="1685925"/>
            </a:xfrm>
            <a:prstGeom prst="flowChartConnector">
              <a:avLst/>
            </a:prstGeom>
            <a:solidFill>
              <a:srgbClr val="484A5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流程图: 联系 27"/>
            <p:cNvSpPr/>
            <p:nvPr/>
          </p:nvSpPr>
          <p:spPr>
            <a:xfrm>
              <a:off x="4328616" y="3745352"/>
              <a:ext cx="2052427" cy="2052427"/>
            </a:xfrm>
            <a:prstGeom prst="flowChartConnector">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9" name="组合 28"/>
            <p:cNvGrpSpPr/>
            <p:nvPr/>
          </p:nvGrpSpPr>
          <p:grpSpPr>
            <a:xfrm>
              <a:off x="4328616" y="5144046"/>
              <a:ext cx="562108" cy="562108"/>
              <a:chOff x="8438968" y="2668976"/>
              <a:chExt cx="742950" cy="742950"/>
            </a:xfrm>
            <a:solidFill>
              <a:srgbClr val="00B0F0">
                <a:alpha val="86000"/>
              </a:srgbClr>
            </a:solidFill>
          </p:grpSpPr>
          <p:sp>
            <p:nvSpPr>
              <p:cNvPr id="35" name="流程图: 联系 34"/>
              <p:cNvSpPr/>
              <p:nvPr/>
            </p:nvSpPr>
            <p:spPr>
              <a:xfrm>
                <a:off x="8438968" y="2668976"/>
                <a:ext cx="742950" cy="742950"/>
              </a:xfrm>
              <a:prstGeom prst="flowChartConnector">
                <a:avLst/>
              </a:prstGeom>
              <a:solidFill>
                <a:srgbClr val="484A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305"/>
              <p:cNvSpPr/>
              <p:nvPr/>
            </p:nvSpPr>
            <p:spPr bwMode="auto">
              <a:xfrm>
                <a:off x="8602480" y="2815078"/>
                <a:ext cx="427528" cy="427530"/>
              </a:xfrm>
              <a:custGeom>
                <a:avLst/>
                <a:gdLst>
                  <a:gd name="T0" fmla="*/ 293 w 297"/>
                  <a:gd name="T1" fmla="*/ 232 h 297"/>
                  <a:gd name="T2" fmla="*/ 230 w 297"/>
                  <a:gd name="T3" fmla="*/ 195 h 297"/>
                  <a:gd name="T4" fmla="*/ 220 w 297"/>
                  <a:gd name="T5" fmla="*/ 196 h 297"/>
                  <a:gd name="T6" fmla="*/ 201 w 297"/>
                  <a:gd name="T7" fmla="*/ 215 h 297"/>
                  <a:gd name="T8" fmla="*/ 190 w 297"/>
                  <a:gd name="T9" fmla="*/ 220 h 297"/>
                  <a:gd name="T10" fmla="*/ 122 w 297"/>
                  <a:gd name="T11" fmla="*/ 176 h 297"/>
                  <a:gd name="T12" fmla="*/ 78 w 297"/>
                  <a:gd name="T13" fmla="*/ 108 h 297"/>
                  <a:gd name="T14" fmla="*/ 82 w 297"/>
                  <a:gd name="T15" fmla="*/ 96 h 297"/>
                  <a:gd name="T16" fmla="*/ 98 w 297"/>
                  <a:gd name="T17" fmla="*/ 80 h 297"/>
                  <a:gd name="T18" fmla="*/ 100 w 297"/>
                  <a:gd name="T19" fmla="*/ 70 h 297"/>
                  <a:gd name="T20" fmla="*/ 65 w 297"/>
                  <a:gd name="T21" fmla="*/ 4 h 297"/>
                  <a:gd name="T22" fmla="*/ 58 w 297"/>
                  <a:gd name="T23" fmla="*/ 3 h 297"/>
                  <a:gd name="T24" fmla="*/ 14 w 297"/>
                  <a:gd name="T25" fmla="*/ 46 h 297"/>
                  <a:gd name="T26" fmla="*/ 9 w 297"/>
                  <a:gd name="T27" fmla="*/ 57 h 297"/>
                  <a:gd name="T28" fmla="*/ 89 w 297"/>
                  <a:gd name="T29" fmla="*/ 209 h 297"/>
                  <a:gd name="T30" fmla="*/ 240 w 297"/>
                  <a:gd name="T31" fmla="*/ 288 h 297"/>
                  <a:gd name="T32" fmla="*/ 252 w 297"/>
                  <a:gd name="T33" fmla="*/ 283 h 297"/>
                  <a:gd name="T34" fmla="*/ 295 w 297"/>
                  <a:gd name="T35" fmla="*/ 240 h 297"/>
                  <a:gd name="T36" fmla="*/ 293 w 297"/>
                  <a:gd name="T37" fmla="*/ 2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grpFill/>
              <a:ln w="28575">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30" name="流程图: 联系 29"/>
            <p:cNvSpPr/>
            <p:nvPr/>
          </p:nvSpPr>
          <p:spPr>
            <a:xfrm>
              <a:off x="6208375" y="5346401"/>
              <a:ext cx="506905" cy="506905"/>
            </a:xfrm>
            <a:prstGeom prst="flowChartConnector">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流程图: 联系 30"/>
            <p:cNvSpPr/>
            <p:nvPr/>
          </p:nvSpPr>
          <p:spPr>
            <a:xfrm>
              <a:off x="4205977" y="3430439"/>
              <a:ext cx="536255" cy="536255"/>
            </a:xfrm>
            <a:prstGeom prst="flowChartConnector">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2013" name="组合 31"/>
            <p:cNvGrpSpPr/>
            <p:nvPr/>
          </p:nvGrpSpPr>
          <p:grpSpPr>
            <a:xfrm>
              <a:off x="4639974" y="4064164"/>
              <a:ext cx="1475075" cy="942025"/>
              <a:chOff x="4639974" y="4064164"/>
              <a:chExt cx="1475075" cy="942025"/>
            </a:xfrm>
          </p:grpSpPr>
          <p:sp>
            <p:nvSpPr>
              <p:cNvPr id="42014" name="文本框 32"/>
              <p:cNvSpPr txBox="1"/>
              <p:nvPr/>
            </p:nvSpPr>
            <p:spPr>
              <a:xfrm>
                <a:off x="4713569" y="4064164"/>
                <a:ext cx="1248072" cy="830997"/>
              </a:xfrm>
              <a:prstGeom prst="rect">
                <a:avLst/>
              </a:prstGeom>
              <a:noFill/>
              <a:ln w="9525">
                <a:noFill/>
              </a:ln>
            </p:spPr>
            <p:txBody>
              <a:bodyPr>
                <a:spAutoFit/>
              </a:bodyPr>
              <a:p>
                <a:pPr algn="ctr" eaLnBrk="1" hangingPunct="1"/>
                <a:r>
                  <a:rPr lang="en-US" altLang="zh-CN" sz="4800" dirty="0">
                    <a:solidFill>
                      <a:srgbClr val="FFFFFF"/>
                    </a:solidFill>
                    <a:latin typeface="Calibri" panose="020F0502020204030204" pitchFamily="34" charset="0"/>
                  </a:rPr>
                  <a:t>438</a:t>
                </a:r>
                <a:r>
                  <a:rPr lang="en-US" altLang="zh-CN" sz="2000" dirty="0">
                    <a:solidFill>
                      <a:srgbClr val="FFFFFF"/>
                    </a:solidFill>
                    <a:latin typeface="Calibri" panose="020F0502020204030204" pitchFamily="34" charset="0"/>
                  </a:rPr>
                  <a:t>0</a:t>
                </a:r>
                <a:endParaRPr lang="zh-CN" altLang="en-US" sz="2000" dirty="0">
                  <a:solidFill>
                    <a:srgbClr val="FFFFFF"/>
                  </a:solidFill>
                  <a:latin typeface="Calibri" panose="020F0502020204030204" pitchFamily="34" charset="0"/>
                </a:endParaRPr>
              </a:p>
            </p:txBody>
          </p:sp>
          <p:sp>
            <p:nvSpPr>
              <p:cNvPr id="42015" name="文本框 33"/>
              <p:cNvSpPr txBox="1"/>
              <p:nvPr/>
            </p:nvSpPr>
            <p:spPr>
              <a:xfrm>
                <a:off x="4639974" y="4787219"/>
                <a:ext cx="1475075" cy="218970"/>
              </a:xfrm>
              <a:prstGeom prst="rect">
                <a:avLst/>
              </a:prstGeom>
              <a:noFill/>
              <a:ln w="9525">
                <a:noFill/>
              </a:ln>
            </p:spPr>
            <p:txBody>
              <a:bodyPr>
                <a:spAutoFit/>
              </a:bodyPr>
              <a:p>
                <a:pPr algn="ctr" eaLnBrk="1" hangingPunct="1"/>
                <a:r>
                  <a:rPr lang="zh-CN" altLang="en-US" sz="1100" dirty="0">
                    <a:solidFill>
                      <a:srgbClr val="FFFFFF"/>
                    </a:solidFill>
                    <a:latin typeface="Microsoft YaHei" panose="020B0503020204020204" pitchFamily="34" charset="-122"/>
                    <a:ea typeface="Microsoft YaHei" panose="020B0503020204020204" pitchFamily="34" charset="-122"/>
                    <a:sym typeface="+mn-ea"/>
                  </a:rPr>
                  <a:t>Add  your text </a:t>
                </a:r>
                <a:endParaRPr lang="zh-CN" altLang="en-US" sz="1100" dirty="0">
                  <a:solidFill>
                    <a:srgbClr val="000000"/>
                  </a:solidFill>
                  <a:latin typeface="Calibri" panose="020F0502020204030204" pitchFamily="34" charset="0"/>
                </a:endParaRPr>
              </a:p>
            </p:txBody>
          </p:sp>
        </p:grpSp>
      </p:grpSp>
      <p:grpSp>
        <p:nvGrpSpPr>
          <p:cNvPr id="41992" name="组合 36"/>
          <p:cNvGrpSpPr/>
          <p:nvPr/>
        </p:nvGrpSpPr>
        <p:grpSpPr>
          <a:xfrm>
            <a:off x="6918325" y="4325938"/>
            <a:ext cx="2230438" cy="1884362"/>
            <a:chOff x="6973744" y="4279465"/>
            <a:chExt cx="2229651" cy="1885310"/>
          </a:xfrm>
        </p:grpSpPr>
        <p:sp>
          <p:nvSpPr>
            <p:cNvPr id="38" name="流程图: 联系 37"/>
            <p:cNvSpPr/>
            <p:nvPr/>
          </p:nvSpPr>
          <p:spPr>
            <a:xfrm>
              <a:off x="6973744" y="4344392"/>
              <a:ext cx="1820383" cy="1820383"/>
            </a:xfrm>
            <a:prstGeom prst="flowChartConnector">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流程图: 联系 38"/>
            <p:cNvSpPr/>
            <p:nvPr/>
          </p:nvSpPr>
          <p:spPr>
            <a:xfrm>
              <a:off x="7158259" y="4528907"/>
              <a:ext cx="1451355" cy="1451355"/>
            </a:xfrm>
            <a:prstGeom prst="flowChartConnector">
              <a:avLst/>
            </a:prstGeom>
            <a:solidFill>
              <a:srgbClr val="484A5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0" name="组合 39"/>
            <p:cNvGrpSpPr/>
            <p:nvPr/>
          </p:nvGrpSpPr>
          <p:grpSpPr>
            <a:xfrm>
              <a:off x="8283494" y="5403021"/>
              <a:ext cx="552972" cy="552972"/>
              <a:chOff x="8419636" y="3931118"/>
              <a:chExt cx="742950" cy="742950"/>
            </a:xfrm>
            <a:solidFill>
              <a:srgbClr val="00B0F0">
                <a:alpha val="86000"/>
              </a:srgbClr>
            </a:solidFill>
          </p:grpSpPr>
          <p:sp>
            <p:nvSpPr>
              <p:cNvPr id="45" name="流程图: 联系 44"/>
              <p:cNvSpPr/>
              <p:nvPr/>
            </p:nvSpPr>
            <p:spPr>
              <a:xfrm>
                <a:off x="8419636" y="3931118"/>
                <a:ext cx="742950" cy="742950"/>
              </a:xfrm>
              <a:prstGeom prst="flowChartConnector">
                <a:avLst/>
              </a:prstGeom>
              <a:solidFill>
                <a:srgbClr val="484A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36"/>
              <p:cNvSpPr>
                <a:spLocks noEditPoints="1"/>
              </p:cNvSpPr>
              <p:nvPr/>
            </p:nvSpPr>
            <p:spPr bwMode="auto">
              <a:xfrm>
                <a:off x="8609710" y="4124536"/>
                <a:ext cx="351291" cy="351291"/>
              </a:xfrm>
              <a:custGeom>
                <a:avLst/>
                <a:gdLst>
                  <a:gd name="T0" fmla="*/ 341 w 933"/>
                  <a:gd name="T1" fmla="*/ 63 h 932"/>
                  <a:gd name="T2" fmla="*/ 145 w 933"/>
                  <a:gd name="T3" fmla="*/ 144 h 932"/>
                  <a:gd name="T4" fmla="*/ 64 w 933"/>
                  <a:gd name="T5" fmla="*/ 340 h 932"/>
                  <a:gd name="T6" fmla="*/ 145 w 933"/>
                  <a:gd name="T7" fmla="*/ 536 h 932"/>
                  <a:gd name="T8" fmla="*/ 341 w 933"/>
                  <a:gd name="T9" fmla="*/ 617 h 932"/>
                  <a:gd name="T10" fmla="*/ 537 w 933"/>
                  <a:gd name="T11" fmla="*/ 536 h 932"/>
                  <a:gd name="T12" fmla="*/ 537 w 933"/>
                  <a:gd name="T13" fmla="*/ 144 h 932"/>
                  <a:gd name="T14" fmla="*/ 341 w 933"/>
                  <a:gd name="T15" fmla="*/ 63 h 932"/>
                  <a:gd name="T16" fmla="*/ 341 w 933"/>
                  <a:gd name="T17" fmla="*/ 681 h 932"/>
                  <a:gd name="T18" fmla="*/ 100 w 933"/>
                  <a:gd name="T19" fmla="*/ 581 h 932"/>
                  <a:gd name="T20" fmla="*/ 0 w 933"/>
                  <a:gd name="T21" fmla="*/ 340 h 932"/>
                  <a:gd name="T22" fmla="*/ 100 w 933"/>
                  <a:gd name="T23" fmla="*/ 100 h 932"/>
                  <a:gd name="T24" fmla="*/ 341 w 933"/>
                  <a:gd name="T25" fmla="*/ 0 h 932"/>
                  <a:gd name="T26" fmla="*/ 582 w 933"/>
                  <a:gd name="T27" fmla="*/ 100 h 932"/>
                  <a:gd name="T28" fmla="*/ 582 w 933"/>
                  <a:gd name="T29" fmla="*/ 581 h 932"/>
                  <a:gd name="T30" fmla="*/ 341 w 933"/>
                  <a:gd name="T31" fmla="*/ 681 h 932"/>
                  <a:gd name="T32" fmla="*/ 636 w 933"/>
                  <a:gd name="T33" fmla="*/ 538 h 932"/>
                  <a:gd name="T34" fmla="*/ 636 w 933"/>
                  <a:gd name="T35" fmla="*/ 581 h 932"/>
                  <a:gd name="T36" fmla="*/ 582 w 933"/>
                  <a:gd name="T37" fmla="*/ 636 h 932"/>
                  <a:gd name="T38" fmla="*/ 539 w 933"/>
                  <a:gd name="T39" fmla="*/ 636 h 932"/>
                  <a:gd name="T40" fmla="*/ 537 w 933"/>
                  <a:gd name="T41" fmla="*/ 634 h 932"/>
                  <a:gd name="T42" fmla="*/ 537 w 933"/>
                  <a:gd name="T43" fmla="*/ 591 h 932"/>
                  <a:gd name="T44" fmla="*/ 591 w 933"/>
                  <a:gd name="T45" fmla="*/ 536 h 932"/>
                  <a:gd name="T46" fmla="*/ 634 w 933"/>
                  <a:gd name="T47" fmla="*/ 536 h 932"/>
                  <a:gd name="T48" fmla="*/ 636 w 933"/>
                  <a:gd name="T49" fmla="*/ 538 h 932"/>
                  <a:gd name="T50" fmla="*/ 707 w 933"/>
                  <a:gd name="T51" fmla="*/ 630 h 932"/>
                  <a:gd name="T52" fmla="*/ 707 w 933"/>
                  <a:gd name="T53" fmla="*/ 706 h 932"/>
                  <a:gd name="T54" fmla="*/ 631 w 933"/>
                  <a:gd name="T55" fmla="*/ 706 h 932"/>
                  <a:gd name="T56" fmla="*/ 631 w 933"/>
                  <a:gd name="T57" fmla="*/ 630 h 932"/>
                  <a:gd name="T58" fmla="*/ 707 w 933"/>
                  <a:gd name="T59" fmla="*/ 630 h 932"/>
                  <a:gd name="T60" fmla="*/ 922 w 933"/>
                  <a:gd name="T61" fmla="*/ 834 h 932"/>
                  <a:gd name="T62" fmla="*/ 920 w 933"/>
                  <a:gd name="T63" fmla="*/ 875 h 932"/>
                  <a:gd name="T64" fmla="*/ 876 w 933"/>
                  <a:gd name="T65" fmla="*/ 919 h 932"/>
                  <a:gd name="T66" fmla="*/ 835 w 933"/>
                  <a:gd name="T67" fmla="*/ 921 h 932"/>
                  <a:gd name="T68" fmla="*/ 705 w 933"/>
                  <a:gd name="T69" fmla="*/ 791 h 932"/>
                  <a:gd name="T70" fmla="*/ 707 w 933"/>
                  <a:gd name="T71" fmla="*/ 750 h 932"/>
                  <a:gd name="T72" fmla="*/ 750 w 933"/>
                  <a:gd name="T73" fmla="*/ 706 h 932"/>
                  <a:gd name="T74" fmla="*/ 791 w 933"/>
                  <a:gd name="T75" fmla="*/ 704 h 932"/>
                  <a:gd name="T76" fmla="*/ 922 w 933"/>
                  <a:gd name="T77" fmla="*/ 834 h 932"/>
                  <a:gd name="T78" fmla="*/ 341 w 933"/>
                  <a:gd name="T79" fmla="*/ 136 h 932"/>
                  <a:gd name="T80" fmla="*/ 196 w 933"/>
                  <a:gd name="T81" fmla="*/ 196 h 932"/>
                  <a:gd name="T82" fmla="*/ 137 w 933"/>
                  <a:gd name="T83" fmla="*/ 340 h 932"/>
                  <a:gd name="T84" fmla="*/ 196 w 933"/>
                  <a:gd name="T85" fmla="*/ 485 h 932"/>
                  <a:gd name="T86" fmla="*/ 341 w 933"/>
                  <a:gd name="T87" fmla="*/ 545 h 932"/>
                  <a:gd name="T88" fmla="*/ 485 w 933"/>
                  <a:gd name="T89" fmla="*/ 485 h 932"/>
                  <a:gd name="T90" fmla="*/ 485 w 933"/>
                  <a:gd name="T91" fmla="*/ 196 h 932"/>
                  <a:gd name="T92" fmla="*/ 341 w 933"/>
                  <a:gd name="T93" fmla="*/ 136 h 932"/>
                  <a:gd name="T94" fmla="*/ 341 w 933"/>
                  <a:gd name="T95" fmla="*/ 587 h 932"/>
                  <a:gd name="T96" fmla="*/ 167 w 933"/>
                  <a:gd name="T97" fmla="*/ 515 h 932"/>
                  <a:gd name="T98" fmla="*/ 94 w 933"/>
                  <a:gd name="T99" fmla="*/ 340 h 932"/>
                  <a:gd name="T100" fmla="*/ 167 w 933"/>
                  <a:gd name="T101" fmla="*/ 166 h 932"/>
                  <a:gd name="T102" fmla="*/ 341 w 933"/>
                  <a:gd name="T103" fmla="*/ 94 h 932"/>
                  <a:gd name="T104" fmla="*/ 515 w 933"/>
                  <a:gd name="T105" fmla="*/ 166 h 932"/>
                  <a:gd name="T106" fmla="*/ 515 w 933"/>
                  <a:gd name="T107" fmla="*/ 515 h 932"/>
                  <a:gd name="T108" fmla="*/ 341 w 933"/>
                  <a:gd name="T109" fmla="*/ 587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3" h="932">
                    <a:moveTo>
                      <a:pt x="341" y="63"/>
                    </a:moveTo>
                    <a:cubicBezTo>
                      <a:pt x="267" y="63"/>
                      <a:pt x="197" y="92"/>
                      <a:pt x="145" y="144"/>
                    </a:cubicBezTo>
                    <a:cubicBezTo>
                      <a:pt x="93" y="197"/>
                      <a:pt x="64" y="266"/>
                      <a:pt x="64" y="340"/>
                    </a:cubicBezTo>
                    <a:cubicBezTo>
                      <a:pt x="64" y="414"/>
                      <a:pt x="93" y="484"/>
                      <a:pt x="145" y="536"/>
                    </a:cubicBezTo>
                    <a:cubicBezTo>
                      <a:pt x="197" y="589"/>
                      <a:pt x="267" y="617"/>
                      <a:pt x="341" y="617"/>
                    </a:cubicBezTo>
                    <a:cubicBezTo>
                      <a:pt x="415" y="617"/>
                      <a:pt x="484" y="589"/>
                      <a:pt x="537" y="536"/>
                    </a:cubicBezTo>
                    <a:cubicBezTo>
                      <a:pt x="645" y="428"/>
                      <a:pt x="645" y="252"/>
                      <a:pt x="537" y="144"/>
                    </a:cubicBezTo>
                    <a:cubicBezTo>
                      <a:pt x="484" y="92"/>
                      <a:pt x="415" y="63"/>
                      <a:pt x="341" y="63"/>
                    </a:cubicBezTo>
                    <a:close/>
                    <a:moveTo>
                      <a:pt x="341" y="681"/>
                    </a:moveTo>
                    <a:cubicBezTo>
                      <a:pt x="250" y="681"/>
                      <a:pt x="164" y="645"/>
                      <a:pt x="100" y="581"/>
                    </a:cubicBezTo>
                    <a:cubicBezTo>
                      <a:pt x="36" y="517"/>
                      <a:pt x="0" y="431"/>
                      <a:pt x="0" y="340"/>
                    </a:cubicBezTo>
                    <a:cubicBezTo>
                      <a:pt x="0" y="249"/>
                      <a:pt x="36" y="164"/>
                      <a:pt x="100" y="100"/>
                    </a:cubicBezTo>
                    <a:cubicBezTo>
                      <a:pt x="164" y="35"/>
                      <a:pt x="250" y="0"/>
                      <a:pt x="341" y="0"/>
                    </a:cubicBezTo>
                    <a:cubicBezTo>
                      <a:pt x="432" y="0"/>
                      <a:pt x="517" y="35"/>
                      <a:pt x="582" y="100"/>
                    </a:cubicBezTo>
                    <a:cubicBezTo>
                      <a:pt x="714" y="232"/>
                      <a:pt x="714" y="448"/>
                      <a:pt x="582" y="581"/>
                    </a:cubicBezTo>
                    <a:cubicBezTo>
                      <a:pt x="517" y="645"/>
                      <a:pt x="432" y="681"/>
                      <a:pt x="341" y="681"/>
                    </a:cubicBezTo>
                    <a:close/>
                    <a:moveTo>
                      <a:pt x="636" y="538"/>
                    </a:moveTo>
                    <a:cubicBezTo>
                      <a:pt x="648" y="550"/>
                      <a:pt x="648" y="569"/>
                      <a:pt x="636" y="581"/>
                    </a:cubicBezTo>
                    <a:lnTo>
                      <a:pt x="582" y="636"/>
                    </a:lnTo>
                    <a:cubicBezTo>
                      <a:pt x="570" y="648"/>
                      <a:pt x="551" y="648"/>
                      <a:pt x="539" y="636"/>
                    </a:cubicBezTo>
                    <a:lnTo>
                      <a:pt x="537" y="634"/>
                    </a:lnTo>
                    <a:cubicBezTo>
                      <a:pt x="525" y="622"/>
                      <a:pt x="525" y="602"/>
                      <a:pt x="537" y="591"/>
                    </a:cubicBezTo>
                    <a:lnTo>
                      <a:pt x="591" y="536"/>
                    </a:lnTo>
                    <a:cubicBezTo>
                      <a:pt x="603" y="524"/>
                      <a:pt x="622" y="524"/>
                      <a:pt x="634" y="536"/>
                    </a:cubicBezTo>
                    <a:lnTo>
                      <a:pt x="636" y="538"/>
                    </a:lnTo>
                    <a:close/>
                    <a:moveTo>
                      <a:pt x="707" y="630"/>
                    </a:moveTo>
                    <a:cubicBezTo>
                      <a:pt x="728" y="651"/>
                      <a:pt x="728" y="685"/>
                      <a:pt x="707" y="706"/>
                    </a:cubicBezTo>
                    <a:cubicBezTo>
                      <a:pt x="686" y="727"/>
                      <a:pt x="652" y="727"/>
                      <a:pt x="631" y="706"/>
                    </a:cubicBezTo>
                    <a:cubicBezTo>
                      <a:pt x="610" y="685"/>
                      <a:pt x="610" y="651"/>
                      <a:pt x="631" y="630"/>
                    </a:cubicBezTo>
                    <a:cubicBezTo>
                      <a:pt x="652" y="609"/>
                      <a:pt x="686" y="609"/>
                      <a:pt x="707" y="630"/>
                    </a:cubicBezTo>
                    <a:close/>
                    <a:moveTo>
                      <a:pt x="922" y="834"/>
                    </a:moveTo>
                    <a:cubicBezTo>
                      <a:pt x="933" y="845"/>
                      <a:pt x="932" y="864"/>
                      <a:pt x="920" y="875"/>
                    </a:cubicBezTo>
                    <a:lnTo>
                      <a:pt x="876" y="919"/>
                    </a:lnTo>
                    <a:cubicBezTo>
                      <a:pt x="864" y="931"/>
                      <a:pt x="846" y="932"/>
                      <a:pt x="835" y="921"/>
                    </a:cubicBezTo>
                    <a:lnTo>
                      <a:pt x="705" y="791"/>
                    </a:lnTo>
                    <a:cubicBezTo>
                      <a:pt x="694" y="780"/>
                      <a:pt x="695" y="762"/>
                      <a:pt x="707" y="750"/>
                    </a:cubicBezTo>
                    <a:lnTo>
                      <a:pt x="750" y="706"/>
                    </a:lnTo>
                    <a:cubicBezTo>
                      <a:pt x="762" y="694"/>
                      <a:pt x="781" y="693"/>
                      <a:pt x="791" y="704"/>
                    </a:cubicBezTo>
                    <a:lnTo>
                      <a:pt x="922" y="834"/>
                    </a:lnTo>
                    <a:close/>
                    <a:moveTo>
                      <a:pt x="341" y="136"/>
                    </a:moveTo>
                    <a:cubicBezTo>
                      <a:pt x="286" y="136"/>
                      <a:pt x="235" y="157"/>
                      <a:pt x="196" y="196"/>
                    </a:cubicBezTo>
                    <a:cubicBezTo>
                      <a:pt x="158" y="234"/>
                      <a:pt x="137" y="286"/>
                      <a:pt x="137" y="340"/>
                    </a:cubicBezTo>
                    <a:cubicBezTo>
                      <a:pt x="137" y="395"/>
                      <a:pt x="158" y="446"/>
                      <a:pt x="196" y="485"/>
                    </a:cubicBezTo>
                    <a:cubicBezTo>
                      <a:pt x="235" y="523"/>
                      <a:pt x="286" y="545"/>
                      <a:pt x="341" y="545"/>
                    </a:cubicBezTo>
                    <a:cubicBezTo>
                      <a:pt x="395" y="545"/>
                      <a:pt x="447" y="523"/>
                      <a:pt x="485" y="485"/>
                    </a:cubicBezTo>
                    <a:cubicBezTo>
                      <a:pt x="565" y="405"/>
                      <a:pt x="565" y="275"/>
                      <a:pt x="485" y="196"/>
                    </a:cubicBezTo>
                    <a:cubicBezTo>
                      <a:pt x="447" y="157"/>
                      <a:pt x="395" y="136"/>
                      <a:pt x="341" y="136"/>
                    </a:cubicBezTo>
                    <a:close/>
                    <a:moveTo>
                      <a:pt x="341" y="587"/>
                    </a:moveTo>
                    <a:cubicBezTo>
                      <a:pt x="275" y="587"/>
                      <a:pt x="213" y="561"/>
                      <a:pt x="167" y="515"/>
                    </a:cubicBezTo>
                    <a:cubicBezTo>
                      <a:pt x="120" y="468"/>
                      <a:pt x="94" y="406"/>
                      <a:pt x="94" y="340"/>
                    </a:cubicBezTo>
                    <a:cubicBezTo>
                      <a:pt x="94" y="274"/>
                      <a:pt x="120" y="212"/>
                      <a:pt x="167" y="166"/>
                    </a:cubicBezTo>
                    <a:cubicBezTo>
                      <a:pt x="213" y="119"/>
                      <a:pt x="275" y="94"/>
                      <a:pt x="341" y="94"/>
                    </a:cubicBezTo>
                    <a:cubicBezTo>
                      <a:pt x="407" y="94"/>
                      <a:pt x="469" y="119"/>
                      <a:pt x="515" y="166"/>
                    </a:cubicBezTo>
                    <a:cubicBezTo>
                      <a:pt x="611" y="262"/>
                      <a:pt x="611" y="418"/>
                      <a:pt x="515" y="515"/>
                    </a:cubicBezTo>
                    <a:cubicBezTo>
                      <a:pt x="469" y="561"/>
                      <a:pt x="407" y="587"/>
                      <a:pt x="341" y="587"/>
                    </a:cubicBezTo>
                    <a:close/>
                  </a:path>
                </a:pathLst>
              </a:custGeom>
              <a:grpFill/>
              <a:ln w="28575">
                <a:solidFill>
                  <a:schemeClr val="bg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41" name="流程图: 联系 40"/>
            <p:cNvSpPr/>
            <p:nvPr/>
          </p:nvSpPr>
          <p:spPr>
            <a:xfrm>
              <a:off x="8667140" y="4279465"/>
              <a:ext cx="536255" cy="536255"/>
            </a:xfrm>
            <a:prstGeom prst="flowChartConnector">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2005" name="组合 41"/>
            <p:cNvGrpSpPr/>
            <p:nvPr/>
          </p:nvGrpSpPr>
          <p:grpSpPr>
            <a:xfrm>
              <a:off x="7212051" y="4595018"/>
              <a:ext cx="1256928" cy="876329"/>
              <a:chOff x="7259345" y="4644004"/>
              <a:chExt cx="1256928" cy="876329"/>
            </a:xfrm>
          </p:grpSpPr>
          <p:sp>
            <p:nvSpPr>
              <p:cNvPr id="42006" name="文本框 42"/>
              <p:cNvSpPr txBox="1"/>
              <p:nvPr/>
            </p:nvSpPr>
            <p:spPr>
              <a:xfrm>
                <a:off x="7259345" y="4644004"/>
                <a:ext cx="1256928" cy="769441"/>
              </a:xfrm>
              <a:prstGeom prst="rect">
                <a:avLst/>
              </a:prstGeom>
              <a:noFill/>
              <a:ln w="9525">
                <a:noFill/>
              </a:ln>
            </p:spPr>
            <p:txBody>
              <a:bodyPr>
                <a:spAutoFit/>
              </a:bodyPr>
              <a:p>
                <a:pPr algn="ctr" eaLnBrk="1" hangingPunct="1"/>
                <a:r>
                  <a:rPr lang="en-US" altLang="zh-CN" sz="4400" dirty="0">
                    <a:solidFill>
                      <a:srgbClr val="FFFFFF"/>
                    </a:solidFill>
                    <a:latin typeface="Calibri" panose="020F0502020204030204" pitchFamily="34" charset="0"/>
                  </a:rPr>
                  <a:t>238</a:t>
                </a:r>
                <a:r>
                  <a:rPr lang="en-US" altLang="zh-CN" sz="2000" dirty="0">
                    <a:solidFill>
                      <a:srgbClr val="FFFFFF"/>
                    </a:solidFill>
                    <a:latin typeface="Calibri" panose="020F0502020204030204" pitchFamily="34" charset="0"/>
                  </a:rPr>
                  <a:t>0</a:t>
                </a:r>
                <a:endParaRPr lang="zh-CN" altLang="en-US" sz="2000" dirty="0">
                  <a:solidFill>
                    <a:srgbClr val="FFFFFF"/>
                  </a:solidFill>
                  <a:latin typeface="Calibri" panose="020F0502020204030204" pitchFamily="34" charset="0"/>
                </a:endParaRPr>
              </a:p>
            </p:txBody>
          </p:sp>
          <p:sp>
            <p:nvSpPr>
              <p:cNvPr id="42007" name="文本框 43"/>
              <p:cNvSpPr txBox="1"/>
              <p:nvPr/>
            </p:nvSpPr>
            <p:spPr>
              <a:xfrm>
                <a:off x="7361105" y="5290016"/>
                <a:ext cx="1045659" cy="230317"/>
              </a:xfrm>
              <a:prstGeom prst="rect">
                <a:avLst/>
              </a:prstGeom>
              <a:noFill/>
              <a:ln w="9525">
                <a:noFill/>
              </a:ln>
            </p:spPr>
            <p:txBody>
              <a:bodyPr>
                <a:spAutoFit/>
              </a:bodyPr>
              <a:p>
                <a:pPr algn="ctr" eaLnBrk="1" hangingPunct="1"/>
                <a:r>
                  <a:rPr lang="zh-CN" altLang="en-US" sz="900" dirty="0">
                    <a:solidFill>
                      <a:srgbClr val="FFFFFF"/>
                    </a:solidFill>
                    <a:latin typeface="Microsoft YaHei" panose="020B0503020204020204" pitchFamily="34" charset="-122"/>
                    <a:ea typeface="Microsoft YaHei" panose="020B0503020204020204" pitchFamily="34" charset="-122"/>
                    <a:sym typeface="+mn-ea"/>
                  </a:rPr>
                  <a:t>Add  your text </a:t>
                </a:r>
                <a:endParaRPr lang="zh-CN" altLang="en-US" sz="900" dirty="0">
                  <a:solidFill>
                    <a:srgbClr val="000000"/>
                  </a:solidFill>
                  <a:latin typeface="Calibri" panose="020F0502020204030204" pitchFamily="34" charset="0"/>
                </a:endParaRPr>
              </a:p>
            </p:txBody>
          </p:sp>
        </p:grpSp>
      </p:grpSp>
      <p:grpSp>
        <p:nvGrpSpPr>
          <p:cNvPr id="41993" name="组合 46"/>
          <p:cNvGrpSpPr/>
          <p:nvPr/>
        </p:nvGrpSpPr>
        <p:grpSpPr>
          <a:xfrm>
            <a:off x="8716963" y="1576388"/>
            <a:ext cx="2581275" cy="2962275"/>
            <a:chOff x="8772505" y="1531328"/>
            <a:chExt cx="2581377" cy="2961093"/>
          </a:xfrm>
        </p:grpSpPr>
        <p:sp>
          <p:nvSpPr>
            <p:cNvPr id="48" name="流程图: 联系 47"/>
            <p:cNvSpPr/>
            <p:nvPr/>
          </p:nvSpPr>
          <p:spPr>
            <a:xfrm>
              <a:off x="8981616" y="2453193"/>
              <a:ext cx="1899576" cy="1899576"/>
            </a:xfrm>
            <a:prstGeom prst="flowChartConnector">
              <a:avLst/>
            </a:prstGeom>
            <a:solidFill>
              <a:srgbClr val="484A5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流程图: 联系 48"/>
            <p:cNvSpPr/>
            <p:nvPr/>
          </p:nvSpPr>
          <p:spPr>
            <a:xfrm>
              <a:off x="8865203" y="2313540"/>
              <a:ext cx="2178881" cy="2178881"/>
            </a:xfrm>
            <a:prstGeom prst="flowChartConnector">
              <a:avLst/>
            </a:prstGeom>
            <a:no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50" name="组合 49"/>
            <p:cNvGrpSpPr/>
            <p:nvPr/>
          </p:nvGrpSpPr>
          <p:grpSpPr>
            <a:xfrm>
              <a:off x="8772505" y="3081491"/>
              <a:ext cx="569676" cy="569676"/>
              <a:chOff x="8416235" y="5193261"/>
              <a:chExt cx="742950" cy="742950"/>
            </a:xfrm>
            <a:solidFill>
              <a:srgbClr val="00B0F0">
                <a:alpha val="86000"/>
              </a:srgbClr>
            </a:solidFill>
          </p:grpSpPr>
          <p:sp>
            <p:nvSpPr>
              <p:cNvPr id="55" name="流程图: 联系 54"/>
              <p:cNvSpPr/>
              <p:nvPr/>
            </p:nvSpPr>
            <p:spPr>
              <a:xfrm>
                <a:off x="8416235" y="5193261"/>
                <a:ext cx="742950" cy="742950"/>
              </a:xfrm>
              <a:prstGeom prst="flowChartConnector">
                <a:avLst/>
              </a:prstGeom>
              <a:solidFill>
                <a:srgbClr val="484A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356"/>
              <p:cNvSpPr>
                <a:spLocks noEditPoints="1"/>
              </p:cNvSpPr>
              <p:nvPr/>
            </p:nvSpPr>
            <p:spPr bwMode="auto">
              <a:xfrm>
                <a:off x="8624947" y="5340480"/>
                <a:ext cx="313209" cy="493629"/>
              </a:xfrm>
              <a:custGeom>
                <a:avLst/>
                <a:gdLst>
                  <a:gd name="T0" fmla="*/ 107 w 126"/>
                  <a:gd name="T1" fmla="*/ 19 h 199"/>
                  <a:gd name="T2" fmla="*/ 117 w 126"/>
                  <a:gd name="T3" fmla="*/ 95 h 199"/>
                  <a:gd name="T4" fmla="*/ 97 w 126"/>
                  <a:gd name="T5" fmla="*/ 123 h 199"/>
                  <a:gd name="T6" fmla="*/ 104 w 126"/>
                  <a:gd name="T7" fmla="*/ 122 h 199"/>
                  <a:gd name="T8" fmla="*/ 108 w 126"/>
                  <a:gd name="T9" fmla="*/ 137 h 199"/>
                  <a:gd name="T10" fmla="*/ 105 w 126"/>
                  <a:gd name="T11" fmla="*/ 149 h 199"/>
                  <a:gd name="T12" fmla="*/ 108 w 126"/>
                  <a:gd name="T13" fmla="*/ 161 h 199"/>
                  <a:gd name="T14" fmla="*/ 104 w 126"/>
                  <a:gd name="T15" fmla="*/ 175 h 199"/>
                  <a:gd name="T16" fmla="*/ 29 w 126"/>
                  <a:gd name="T17" fmla="*/ 181 h 199"/>
                  <a:gd name="T18" fmla="*/ 22 w 126"/>
                  <a:gd name="T19" fmla="*/ 177 h 199"/>
                  <a:gd name="T20" fmla="*/ 22 w 126"/>
                  <a:gd name="T21" fmla="*/ 156 h 199"/>
                  <a:gd name="T22" fmla="*/ 22 w 126"/>
                  <a:gd name="T23" fmla="*/ 153 h 199"/>
                  <a:gd name="T24" fmla="*/ 22 w 126"/>
                  <a:gd name="T25" fmla="*/ 132 h 199"/>
                  <a:gd name="T26" fmla="*/ 28 w 126"/>
                  <a:gd name="T27" fmla="*/ 129 h 199"/>
                  <a:gd name="T28" fmla="*/ 31 w 126"/>
                  <a:gd name="T29" fmla="*/ 117 h 199"/>
                  <a:gd name="T30" fmla="*/ 0 w 126"/>
                  <a:gd name="T31" fmla="*/ 63 h 199"/>
                  <a:gd name="T32" fmla="*/ 63 w 126"/>
                  <a:gd name="T33" fmla="*/ 0 h 199"/>
                  <a:gd name="T34" fmla="*/ 52 w 126"/>
                  <a:gd name="T35" fmla="*/ 76 h 199"/>
                  <a:gd name="T36" fmla="*/ 57 w 126"/>
                  <a:gd name="T37" fmla="*/ 73 h 199"/>
                  <a:gd name="T38" fmla="*/ 63 w 126"/>
                  <a:gd name="T39" fmla="*/ 76 h 199"/>
                  <a:gd name="T40" fmla="*/ 68 w 126"/>
                  <a:gd name="T41" fmla="*/ 73 h 199"/>
                  <a:gd name="T42" fmla="*/ 74 w 126"/>
                  <a:gd name="T43" fmla="*/ 76 h 199"/>
                  <a:gd name="T44" fmla="*/ 81 w 126"/>
                  <a:gd name="T45" fmla="*/ 71 h 199"/>
                  <a:gd name="T46" fmla="*/ 73 w 126"/>
                  <a:gd name="T47" fmla="*/ 96 h 199"/>
                  <a:gd name="T48" fmla="*/ 84 w 126"/>
                  <a:gd name="T49" fmla="*/ 124 h 199"/>
                  <a:gd name="T50" fmla="*/ 84 w 126"/>
                  <a:gd name="T51" fmla="*/ 109 h 199"/>
                  <a:gd name="T52" fmla="*/ 106 w 126"/>
                  <a:gd name="T53" fmla="*/ 88 h 199"/>
                  <a:gd name="T54" fmla="*/ 98 w 126"/>
                  <a:gd name="T55" fmla="*/ 28 h 199"/>
                  <a:gd name="T56" fmla="*/ 28 w 126"/>
                  <a:gd name="T57" fmla="*/ 28 h 199"/>
                  <a:gd name="T58" fmla="*/ 20 w 126"/>
                  <a:gd name="T59" fmla="*/ 89 h 199"/>
                  <a:gd name="T60" fmla="*/ 44 w 126"/>
                  <a:gd name="T61" fmla="*/ 109 h 199"/>
                  <a:gd name="T62" fmla="*/ 44 w 126"/>
                  <a:gd name="T63" fmla="*/ 125 h 199"/>
                  <a:gd name="T64" fmla="*/ 55 w 126"/>
                  <a:gd name="T65" fmla="*/ 96 h 199"/>
                  <a:gd name="T66" fmla="*/ 47 w 126"/>
                  <a:gd name="T67" fmla="*/ 71 h 199"/>
                  <a:gd name="T68" fmla="*/ 76 w 126"/>
                  <a:gd name="T69" fmla="*/ 79 h 199"/>
                  <a:gd name="T70" fmla="*/ 68 w 126"/>
                  <a:gd name="T71" fmla="*/ 78 h 199"/>
                  <a:gd name="T72" fmla="*/ 57 w 126"/>
                  <a:gd name="T73" fmla="*/ 78 h 199"/>
                  <a:gd name="T74" fmla="*/ 52 w 126"/>
                  <a:gd name="T75" fmla="*/ 79 h 199"/>
                  <a:gd name="T76" fmla="*/ 61 w 126"/>
                  <a:gd name="T77" fmla="*/ 94 h 199"/>
                  <a:gd name="T78" fmla="*/ 61 w 126"/>
                  <a:gd name="T79" fmla="*/ 125 h 199"/>
                  <a:gd name="T80" fmla="*/ 66 w 126"/>
                  <a:gd name="T81" fmla="*/ 95 h 199"/>
                  <a:gd name="T82" fmla="*/ 67 w 126"/>
                  <a:gd name="T83" fmla="*/ 93 h 199"/>
                  <a:gd name="T84" fmla="*/ 82 w 126"/>
                  <a:gd name="T85" fmla="*/ 180 h 199"/>
                  <a:gd name="T86" fmla="*/ 64 w 126"/>
                  <a:gd name="T87" fmla="*/ 199 h 199"/>
                  <a:gd name="T88" fmla="*/ 82 w 126"/>
                  <a:gd name="T89" fmla="*/ 180 h 199"/>
                  <a:gd name="T90" fmla="*/ 33 w 126"/>
                  <a:gd name="T91" fmla="*/ 165 h 199"/>
                  <a:gd name="T92" fmla="*/ 33 w 126"/>
                  <a:gd name="T93" fmla="*/ 168 h 199"/>
                  <a:gd name="T94" fmla="*/ 95 w 126"/>
                  <a:gd name="T95" fmla="*/ 161 h 199"/>
                  <a:gd name="T96" fmla="*/ 95 w 126"/>
                  <a:gd name="T97" fmla="*/ 136 h 199"/>
                  <a:gd name="T98" fmla="*/ 33 w 126"/>
                  <a:gd name="T99" fmla="*/ 143 h 199"/>
                  <a:gd name="T100" fmla="*/ 95 w 126"/>
                  <a:gd name="T101" fmla="*/ 139 h 199"/>
                  <a:gd name="T102" fmla="*/ 95 w 126"/>
                  <a:gd name="T103" fmla="*/ 13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6" h="199">
                    <a:moveTo>
                      <a:pt x="63" y="0"/>
                    </a:moveTo>
                    <a:cubicBezTo>
                      <a:pt x="80" y="0"/>
                      <a:pt x="96" y="7"/>
                      <a:pt x="107" y="19"/>
                    </a:cubicBezTo>
                    <a:cubicBezTo>
                      <a:pt x="119" y="30"/>
                      <a:pt x="126" y="46"/>
                      <a:pt x="126" y="63"/>
                    </a:cubicBezTo>
                    <a:cubicBezTo>
                      <a:pt x="126" y="75"/>
                      <a:pt x="123" y="86"/>
                      <a:pt x="117" y="95"/>
                    </a:cubicBezTo>
                    <a:cubicBezTo>
                      <a:pt x="112" y="104"/>
                      <a:pt x="105" y="111"/>
                      <a:pt x="97" y="116"/>
                    </a:cubicBezTo>
                    <a:cubicBezTo>
                      <a:pt x="97" y="123"/>
                      <a:pt x="97" y="123"/>
                      <a:pt x="97" y="123"/>
                    </a:cubicBezTo>
                    <a:cubicBezTo>
                      <a:pt x="99" y="122"/>
                      <a:pt x="99" y="122"/>
                      <a:pt x="99" y="122"/>
                    </a:cubicBezTo>
                    <a:cubicBezTo>
                      <a:pt x="104" y="122"/>
                      <a:pt x="104" y="122"/>
                      <a:pt x="104" y="122"/>
                    </a:cubicBezTo>
                    <a:cubicBezTo>
                      <a:pt x="106" y="126"/>
                      <a:pt x="106" y="126"/>
                      <a:pt x="106" y="126"/>
                    </a:cubicBezTo>
                    <a:cubicBezTo>
                      <a:pt x="107" y="130"/>
                      <a:pt x="108" y="134"/>
                      <a:pt x="108" y="137"/>
                    </a:cubicBezTo>
                    <a:cubicBezTo>
                      <a:pt x="108" y="141"/>
                      <a:pt x="107" y="144"/>
                      <a:pt x="106" y="148"/>
                    </a:cubicBezTo>
                    <a:cubicBezTo>
                      <a:pt x="105" y="149"/>
                      <a:pt x="105" y="149"/>
                      <a:pt x="105" y="149"/>
                    </a:cubicBezTo>
                    <a:cubicBezTo>
                      <a:pt x="106" y="150"/>
                      <a:pt x="106" y="150"/>
                      <a:pt x="106" y="150"/>
                    </a:cubicBezTo>
                    <a:cubicBezTo>
                      <a:pt x="107" y="154"/>
                      <a:pt x="108" y="157"/>
                      <a:pt x="108" y="161"/>
                    </a:cubicBezTo>
                    <a:cubicBezTo>
                      <a:pt x="108" y="164"/>
                      <a:pt x="107" y="168"/>
                      <a:pt x="106" y="171"/>
                    </a:cubicBezTo>
                    <a:cubicBezTo>
                      <a:pt x="104" y="175"/>
                      <a:pt x="104" y="175"/>
                      <a:pt x="104" y="175"/>
                    </a:cubicBezTo>
                    <a:cubicBezTo>
                      <a:pt x="100" y="175"/>
                      <a:pt x="100" y="175"/>
                      <a:pt x="100" y="175"/>
                    </a:cubicBezTo>
                    <a:cubicBezTo>
                      <a:pt x="29" y="181"/>
                      <a:pt x="29" y="181"/>
                      <a:pt x="29" y="181"/>
                    </a:cubicBezTo>
                    <a:cubicBezTo>
                      <a:pt x="24" y="182"/>
                      <a:pt x="24" y="182"/>
                      <a:pt x="24" y="182"/>
                    </a:cubicBezTo>
                    <a:cubicBezTo>
                      <a:pt x="22" y="177"/>
                      <a:pt x="22" y="177"/>
                      <a:pt x="22" y="177"/>
                    </a:cubicBezTo>
                    <a:cubicBezTo>
                      <a:pt x="21" y="174"/>
                      <a:pt x="20" y="171"/>
                      <a:pt x="20" y="167"/>
                    </a:cubicBezTo>
                    <a:cubicBezTo>
                      <a:pt x="20" y="164"/>
                      <a:pt x="21" y="160"/>
                      <a:pt x="22" y="156"/>
                    </a:cubicBezTo>
                    <a:cubicBezTo>
                      <a:pt x="23" y="155"/>
                      <a:pt x="23" y="155"/>
                      <a:pt x="23" y="155"/>
                    </a:cubicBezTo>
                    <a:cubicBezTo>
                      <a:pt x="22" y="153"/>
                      <a:pt x="22" y="153"/>
                      <a:pt x="22" y="153"/>
                    </a:cubicBezTo>
                    <a:cubicBezTo>
                      <a:pt x="21" y="150"/>
                      <a:pt x="20" y="147"/>
                      <a:pt x="20" y="144"/>
                    </a:cubicBezTo>
                    <a:cubicBezTo>
                      <a:pt x="20" y="140"/>
                      <a:pt x="21" y="136"/>
                      <a:pt x="22" y="132"/>
                    </a:cubicBezTo>
                    <a:cubicBezTo>
                      <a:pt x="24" y="129"/>
                      <a:pt x="24" y="129"/>
                      <a:pt x="24" y="129"/>
                    </a:cubicBezTo>
                    <a:cubicBezTo>
                      <a:pt x="28" y="129"/>
                      <a:pt x="28" y="129"/>
                      <a:pt x="28" y="129"/>
                    </a:cubicBezTo>
                    <a:cubicBezTo>
                      <a:pt x="31" y="129"/>
                      <a:pt x="31" y="129"/>
                      <a:pt x="31" y="129"/>
                    </a:cubicBezTo>
                    <a:cubicBezTo>
                      <a:pt x="31" y="117"/>
                      <a:pt x="31" y="117"/>
                      <a:pt x="31" y="117"/>
                    </a:cubicBezTo>
                    <a:cubicBezTo>
                      <a:pt x="22" y="112"/>
                      <a:pt x="15" y="104"/>
                      <a:pt x="9" y="96"/>
                    </a:cubicBezTo>
                    <a:cubicBezTo>
                      <a:pt x="3" y="86"/>
                      <a:pt x="0" y="75"/>
                      <a:pt x="0" y="63"/>
                    </a:cubicBezTo>
                    <a:cubicBezTo>
                      <a:pt x="0" y="46"/>
                      <a:pt x="7" y="30"/>
                      <a:pt x="19" y="19"/>
                    </a:cubicBezTo>
                    <a:cubicBezTo>
                      <a:pt x="30" y="7"/>
                      <a:pt x="46" y="0"/>
                      <a:pt x="63" y="0"/>
                    </a:cubicBezTo>
                    <a:close/>
                    <a:moveTo>
                      <a:pt x="49" y="75"/>
                    </a:moveTo>
                    <a:cubicBezTo>
                      <a:pt x="50" y="76"/>
                      <a:pt x="51" y="76"/>
                      <a:pt x="52" y="76"/>
                    </a:cubicBezTo>
                    <a:cubicBezTo>
                      <a:pt x="54" y="76"/>
                      <a:pt x="55" y="75"/>
                      <a:pt x="56" y="74"/>
                    </a:cubicBezTo>
                    <a:cubicBezTo>
                      <a:pt x="57" y="73"/>
                      <a:pt x="57" y="73"/>
                      <a:pt x="57" y="73"/>
                    </a:cubicBezTo>
                    <a:cubicBezTo>
                      <a:pt x="58" y="74"/>
                      <a:pt x="58" y="74"/>
                      <a:pt x="58" y="74"/>
                    </a:cubicBezTo>
                    <a:cubicBezTo>
                      <a:pt x="60" y="76"/>
                      <a:pt x="61" y="76"/>
                      <a:pt x="63" y="76"/>
                    </a:cubicBezTo>
                    <a:cubicBezTo>
                      <a:pt x="64" y="76"/>
                      <a:pt x="65" y="76"/>
                      <a:pt x="67" y="74"/>
                    </a:cubicBezTo>
                    <a:cubicBezTo>
                      <a:pt x="68" y="73"/>
                      <a:pt x="68" y="73"/>
                      <a:pt x="68" y="73"/>
                    </a:cubicBezTo>
                    <a:cubicBezTo>
                      <a:pt x="69" y="74"/>
                      <a:pt x="69" y="74"/>
                      <a:pt x="69" y="74"/>
                    </a:cubicBezTo>
                    <a:cubicBezTo>
                      <a:pt x="71" y="76"/>
                      <a:pt x="72" y="76"/>
                      <a:pt x="74" y="76"/>
                    </a:cubicBezTo>
                    <a:cubicBezTo>
                      <a:pt x="76" y="76"/>
                      <a:pt x="77" y="75"/>
                      <a:pt x="79" y="75"/>
                    </a:cubicBezTo>
                    <a:cubicBezTo>
                      <a:pt x="81" y="71"/>
                      <a:pt x="81" y="71"/>
                      <a:pt x="81" y="71"/>
                    </a:cubicBezTo>
                    <a:cubicBezTo>
                      <a:pt x="87" y="74"/>
                      <a:pt x="87" y="74"/>
                      <a:pt x="87" y="74"/>
                    </a:cubicBezTo>
                    <a:cubicBezTo>
                      <a:pt x="73" y="96"/>
                      <a:pt x="73" y="96"/>
                      <a:pt x="73" y="96"/>
                    </a:cubicBezTo>
                    <a:cubicBezTo>
                      <a:pt x="73" y="125"/>
                      <a:pt x="73" y="125"/>
                      <a:pt x="73" y="125"/>
                    </a:cubicBezTo>
                    <a:cubicBezTo>
                      <a:pt x="84" y="124"/>
                      <a:pt x="84" y="124"/>
                      <a:pt x="84" y="124"/>
                    </a:cubicBezTo>
                    <a:cubicBezTo>
                      <a:pt x="84" y="112"/>
                      <a:pt x="84" y="112"/>
                      <a:pt x="84" y="112"/>
                    </a:cubicBezTo>
                    <a:cubicBezTo>
                      <a:pt x="84" y="109"/>
                      <a:pt x="84" y="109"/>
                      <a:pt x="84" y="109"/>
                    </a:cubicBezTo>
                    <a:cubicBezTo>
                      <a:pt x="87" y="107"/>
                      <a:pt x="87" y="107"/>
                      <a:pt x="87" y="107"/>
                    </a:cubicBezTo>
                    <a:cubicBezTo>
                      <a:pt x="95" y="102"/>
                      <a:pt x="101" y="96"/>
                      <a:pt x="106" y="88"/>
                    </a:cubicBezTo>
                    <a:cubicBezTo>
                      <a:pt x="110" y="81"/>
                      <a:pt x="113" y="72"/>
                      <a:pt x="113" y="63"/>
                    </a:cubicBezTo>
                    <a:cubicBezTo>
                      <a:pt x="113" y="49"/>
                      <a:pt x="107" y="37"/>
                      <a:pt x="98" y="28"/>
                    </a:cubicBezTo>
                    <a:cubicBezTo>
                      <a:pt x="89" y="19"/>
                      <a:pt x="77" y="13"/>
                      <a:pt x="63" y="13"/>
                    </a:cubicBezTo>
                    <a:cubicBezTo>
                      <a:pt x="49" y="13"/>
                      <a:pt x="37" y="19"/>
                      <a:pt x="28" y="28"/>
                    </a:cubicBezTo>
                    <a:cubicBezTo>
                      <a:pt x="19" y="37"/>
                      <a:pt x="13" y="49"/>
                      <a:pt x="13" y="63"/>
                    </a:cubicBezTo>
                    <a:cubicBezTo>
                      <a:pt x="13" y="73"/>
                      <a:pt x="16" y="81"/>
                      <a:pt x="20" y="89"/>
                    </a:cubicBezTo>
                    <a:cubicBezTo>
                      <a:pt x="25" y="97"/>
                      <a:pt x="32" y="103"/>
                      <a:pt x="40" y="107"/>
                    </a:cubicBezTo>
                    <a:cubicBezTo>
                      <a:pt x="44" y="109"/>
                      <a:pt x="44" y="109"/>
                      <a:pt x="44" y="109"/>
                    </a:cubicBezTo>
                    <a:cubicBezTo>
                      <a:pt x="44" y="113"/>
                      <a:pt x="44" y="113"/>
                      <a:pt x="44" y="113"/>
                    </a:cubicBezTo>
                    <a:cubicBezTo>
                      <a:pt x="44" y="125"/>
                      <a:pt x="44" y="125"/>
                      <a:pt x="44" y="125"/>
                    </a:cubicBezTo>
                    <a:cubicBezTo>
                      <a:pt x="55" y="125"/>
                      <a:pt x="55" y="125"/>
                      <a:pt x="55" y="125"/>
                    </a:cubicBezTo>
                    <a:cubicBezTo>
                      <a:pt x="55" y="96"/>
                      <a:pt x="55" y="96"/>
                      <a:pt x="55" y="96"/>
                    </a:cubicBezTo>
                    <a:cubicBezTo>
                      <a:pt x="41" y="74"/>
                      <a:pt x="41" y="74"/>
                      <a:pt x="41" y="74"/>
                    </a:cubicBezTo>
                    <a:cubicBezTo>
                      <a:pt x="47" y="71"/>
                      <a:pt x="47" y="71"/>
                      <a:pt x="47" y="71"/>
                    </a:cubicBezTo>
                    <a:cubicBezTo>
                      <a:pt x="49" y="75"/>
                      <a:pt x="49" y="75"/>
                      <a:pt x="49" y="75"/>
                    </a:cubicBezTo>
                    <a:close/>
                    <a:moveTo>
                      <a:pt x="76" y="79"/>
                    </a:moveTo>
                    <a:cubicBezTo>
                      <a:pt x="75" y="79"/>
                      <a:pt x="75" y="79"/>
                      <a:pt x="74" y="79"/>
                    </a:cubicBezTo>
                    <a:cubicBezTo>
                      <a:pt x="72" y="80"/>
                      <a:pt x="70" y="79"/>
                      <a:pt x="68" y="78"/>
                    </a:cubicBezTo>
                    <a:cubicBezTo>
                      <a:pt x="66" y="79"/>
                      <a:pt x="65" y="80"/>
                      <a:pt x="63" y="80"/>
                    </a:cubicBezTo>
                    <a:cubicBezTo>
                      <a:pt x="61" y="80"/>
                      <a:pt x="59" y="79"/>
                      <a:pt x="57" y="78"/>
                    </a:cubicBezTo>
                    <a:cubicBezTo>
                      <a:pt x="56" y="79"/>
                      <a:pt x="54" y="79"/>
                      <a:pt x="52" y="79"/>
                    </a:cubicBezTo>
                    <a:cubicBezTo>
                      <a:pt x="52" y="79"/>
                      <a:pt x="52" y="79"/>
                      <a:pt x="52" y="79"/>
                    </a:cubicBezTo>
                    <a:cubicBezTo>
                      <a:pt x="61" y="93"/>
                      <a:pt x="61" y="93"/>
                      <a:pt x="61" y="93"/>
                    </a:cubicBezTo>
                    <a:cubicBezTo>
                      <a:pt x="61" y="94"/>
                      <a:pt x="61" y="94"/>
                      <a:pt x="61" y="94"/>
                    </a:cubicBezTo>
                    <a:cubicBezTo>
                      <a:pt x="61" y="95"/>
                      <a:pt x="61" y="95"/>
                      <a:pt x="61" y="95"/>
                    </a:cubicBezTo>
                    <a:cubicBezTo>
                      <a:pt x="61" y="125"/>
                      <a:pt x="61" y="125"/>
                      <a:pt x="61" y="125"/>
                    </a:cubicBezTo>
                    <a:cubicBezTo>
                      <a:pt x="66" y="125"/>
                      <a:pt x="66" y="125"/>
                      <a:pt x="66" y="125"/>
                    </a:cubicBezTo>
                    <a:cubicBezTo>
                      <a:pt x="66" y="95"/>
                      <a:pt x="66" y="95"/>
                      <a:pt x="66" y="95"/>
                    </a:cubicBezTo>
                    <a:cubicBezTo>
                      <a:pt x="66" y="94"/>
                      <a:pt x="66" y="94"/>
                      <a:pt x="66" y="94"/>
                    </a:cubicBezTo>
                    <a:cubicBezTo>
                      <a:pt x="67" y="93"/>
                      <a:pt x="67" y="93"/>
                      <a:pt x="67" y="93"/>
                    </a:cubicBezTo>
                    <a:cubicBezTo>
                      <a:pt x="76" y="79"/>
                      <a:pt x="76" y="79"/>
                      <a:pt x="76" y="79"/>
                    </a:cubicBezTo>
                    <a:close/>
                    <a:moveTo>
                      <a:pt x="82" y="180"/>
                    </a:moveTo>
                    <a:cubicBezTo>
                      <a:pt x="46" y="184"/>
                      <a:pt x="46" y="184"/>
                      <a:pt x="46" y="184"/>
                    </a:cubicBezTo>
                    <a:cubicBezTo>
                      <a:pt x="47" y="192"/>
                      <a:pt x="54" y="199"/>
                      <a:pt x="64" y="199"/>
                    </a:cubicBezTo>
                    <a:cubicBezTo>
                      <a:pt x="74" y="199"/>
                      <a:pt x="82" y="191"/>
                      <a:pt x="82" y="181"/>
                    </a:cubicBezTo>
                    <a:cubicBezTo>
                      <a:pt x="82" y="181"/>
                      <a:pt x="82" y="181"/>
                      <a:pt x="82" y="180"/>
                    </a:cubicBezTo>
                    <a:close/>
                    <a:moveTo>
                      <a:pt x="95" y="159"/>
                    </a:moveTo>
                    <a:cubicBezTo>
                      <a:pt x="33" y="165"/>
                      <a:pt x="33" y="165"/>
                      <a:pt x="33" y="165"/>
                    </a:cubicBezTo>
                    <a:cubicBezTo>
                      <a:pt x="33" y="166"/>
                      <a:pt x="33" y="166"/>
                      <a:pt x="33" y="167"/>
                    </a:cubicBezTo>
                    <a:cubicBezTo>
                      <a:pt x="33" y="167"/>
                      <a:pt x="33" y="167"/>
                      <a:pt x="33" y="168"/>
                    </a:cubicBezTo>
                    <a:cubicBezTo>
                      <a:pt x="95" y="162"/>
                      <a:pt x="95" y="162"/>
                      <a:pt x="95" y="162"/>
                    </a:cubicBezTo>
                    <a:cubicBezTo>
                      <a:pt x="95" y="162"/>
                      <a:pt x="95" y="161"/>
                      <a:pt x="95" y="161"/>
                    </a:cubicBezTo>
                    <a:cubicBezTo>
                      <a:pt x="95" y="160"/>
                      <a:pt x="95" y="160"/>
                      <a:pt x="95" y="159"/>
                    </a:cubicBezTo>
                    <a:close/>
                    <a:moveTo>
                      <a:pt x="95" y="136"/>
                    </a:moveTo>
                    <a:cubicBezTo>
                      <a:pt x="33" y="141"/>
                      <a:pt x="33" y="141"/>
                      <a:pt x="33" y="141"/>
                    </a:cubicBezTo>
                    <a:cubicBezTo>
                      <a:pt x="33" y="142"/>
                      <a:pt x="33" y="143"/>
                      <a:pt x="33" y="143"/>
                    </a:cubicBezTo>
                    <a:cubicBezTo>
                      <a:pt x="33" y="144"/>
                      <a:pt x="33" y="144"/>
                      <a:pt x="33" y="144"/>
                    </a:cubicBezTo>
                    <a:cubicBezTo>
                      <a:pt x="95" y="139"/>
                      <a:pt x="95" y="139"/>
                      <a:pt x="95" y="139"/>
                    </a:cubicBezTo>
                    <a:cubicBezTo>
                      <a:pt x="95" y="138"/>
                      <a:pt x="95" y="138"/>
                      <a:pt x="95" y="137"/>
                    </a:cubicBezTo>
                    <a:cubicBezTo>
                      <a:pt x="95" y="137"/>
                      <a:pt x="95" y="136"/>
                      <a:pt x="95" y="136"/>
                    </a:cubicBezTo>
                    <a:close/>
                  </a:path>
                </a:pathLst>
              </a:custGeom>
              <a:grpFill/>
              <a:ln w="28575">
                <a:solidFill>
                  <a:schemeClr val="bg1"/>
                </a:solid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51" name="流程图: 联系 50"/>
            <p:cNvSpPr/>
            <p:nvPr/>
          </p:nvSpPr>
          <p:spPr>
            <a:xfrm>
              <a:off x="10408502" y="1531328"/>
              <a:ext cx="945380" cy="945380"/>
            </a:xfrm>
            <a:prstGeom prst="flowChartConnector">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1998" name="组合 51"/>
            <p:cNvGrpSpPr/>
            <p:nvPr/>
          </p:nvGrpSpPr>
          <p:grpSpPr>
            <a:xfrm>
              <a:off x="9313598" y="2694400"/>
              <a:ext cx="1462358" cy="991192"/>
              <a:chOff x="9342181" y="2622340"/>
              <a:chExt cx="1462358" cy="991192"/>
            </a:xfrm>
          </p:grpSpPr>
          <p:sp>
            <p:nvSpPr>
              <p:cNvPr id="41999" name="文本框 52"/>
              <p:cNvSpPr txBox="1"/>
              <p:nvPr/>
            </p:nvSpPr>
            <p:spPr>
              <a:xfrm>
                <a:off x="9370764" y="2622340"/>
                <a:ext cx="1433775" cy="830997"/>
              </a:xfrm>
              <a:prstGeom prst="rect">
                <a:avLst/>
              </a:prstGeom>
              <a:noFill/>
              <a:ln w="9525">
                <a:noFill/>
              </a:ln>
            </p:spPr>
            <p:txBody>
              <a:bodyPr>
                <a:spAutoFit/>
              </a:bodyPr>
              <a:p>
                <a:pPr algn="ctr" eaLnBrk="1" hangingPunct="1"/>
                <a:r>
                  <a:rPr lang="en-US" altLang="zh-CN" sz="4800" dirty="0">
                    <a:solidFill>
                      <a:srgbClr val="FFFFFF"/>
                    </a:solidFill>
                    <a:latin typeface="Calibri" panose="020F0502020204030204" pitchFamily="34" charset="0"/>
                  </a:rPr>
                  <a:t>234</a:t>
                </a:r>
                <a:r>
                  <a:rPr lang="en-US" altLang="zh-CN" sz="2000" dirty="0">
                    <a:solidFill>
                      <a:srgbClr val="FFFFFF"/>
                    </a:solidFill>
                    <a:latin typeface="Calibri" panose="020F0502020204030204" pitchFamily="34" charset="0"/>
                  </a:rPr>
                  <a:t>0</a:t>
                </a:r>
                <a:endParaRPr lang="zh-CN" altLang="en-US" sz="2000" dirty="0">
                  <a:solidFill>
                    <a:srgbClr val="FFFFFF"/>
                  </a:solidFill>
                  <a:latin typeface="Calibri" panose="020F0502020204030204" pitchFamily="34" charset="0"/>
                </a:endParaRPr>
              </a:p>
            </p:txBody>
          </p:sp>
          <p:sp>
            <p:nvSpPr>
              <p:cNvPr id="42000" name="文本框 53"/>
              <p:cNvSpPr txBox="1"/>
              <p:nvPr/>
            </p:nvSpPr>
            <p:spPr>
              <a:xfrm>
                <a:off x="9342181" y="3393110"/>
                <a:ext cx="1433775" cy="220422"/>
              </a:xfrm>
              <a:prstGeom prst="rect">
                <a:avLst/>
              </a:prstGeom>
              <a:noFill/>
              <a:ln w="9525">
                <a:noFill/>
              </a:ln>
            </p:spPr>
            <p:txBody>
              <a:bodyPr>
                <a:spAutoFit/>
              </a:bodyPr>
              <a:p>
                <a:pPr algn="ctr" eaLnBrk="1" hangingPunct="1"/>
                <a:r>
                  <a:rPr lang="zh-CN" altLang="en-US" sz="1100" dirty="0">
                    <a:solidFill>
                      <a:srgbClr val="FFFFFF"/>
                    </a:solidFill>
                    <a:latin typeface="Microsoft YaHei" panose="020B0503020204020204" pitchFamily="34" charset="-122"/>
                    <a:ea typeface="Microsoft YaHei" panose="020B0503020204020204" pitchFamily="34" charset="-122"/>
                    <a:sym typeface="+mn-ea"/>
                  </a:rPr>
                  <a:t>Add  your text </a:t>
                </a:r>
                <a:endParaRPr lang="zh-CN" altLang="en-US" sz="1100" dirty="0">
                  <a:solidFill>
                    <a:srgbClr val="000000"/>
                  </a:solidFill>
                  <a:latin typeface="Calibri" panose="020F0502020204030204" pitchFamily="34" charset="0"/>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43010" name="组合 9"/>
          <p:cNvGrpSpPr/>
          <p:nvPr/>
        </p:nvGrpSpPr>
        <p:grpSpPr>
          <a:xfrm>
            <a:off x="0" y="349250"/>
            <a:ext cx="752475" cy="530225"/>
            <a:chOff x="0" y="314960"/>
            <a:chExt cx="751840" cy="660400"/>
          </a:xfrm>
        </p:grpSpPr>
        <p:sp>
          <p:nvSpPr>
            <p:cNvPr id="7" name="矩形 6"/>
            <p:cNvSpPr/>
            <p:nvPr/>
          </p:nvSpPr>
          <p:spPr>
            <a:xfrm>
              <a:off x="0" y="314960"/>
              <a:ext cx="579120" cy="66040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629920" y="314960"/>
              <a:ext cx="121920" cy="660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43011" name="文本框 8"/>
          <p:cNvSpPr txBox="1"/>
          <p:nvPr/>
        </p:nvSpPr>
        <p:spPr>
          <a:xfrm>
            <a:off x="803275" y="395288"/>
            <a:ext cx="3149600" cy="460375"/>
          </a:xfrm>
          <a:prstGeom prst="rect">
            <a:avLst/>
          </a:prstGeom>
          <a:noFill/>
          <a:ln w="9525">
            <a:noFill/>
          </a:ln>
        </p:spPr>
        <p:txBody>
          <a:bodyPr>
            <a:spAutoFit/>
          </a:bodyPr>
          <a:p>
            <a:pPr eaLnBrk="1" hangingPunct="1"/>
            <a:r>
              <a:rPr lang="zh-CN" altLang="en-US" sz="2400" b="1" dirty="0">
                <a:solidFill>
                  <a:srgbClr val="404040"/>
                </a:solidFill>
                <a:latin typeface="Microsoft YaHei" panose="020B0503020204020204" pitchFamily="34" charset="-122"/>
                <a:ea typeface="Microsoft YaHei" panose="020B0503020204020204" pitchFamily="34" charset="-122"/>
              </a:rPr>
              <a:t>Add  your title</a:t>
            </a:r>
            <a:endParaRPr lang="zh-CN" altLang="en-US" sz="2400" b="1" dirty="0">
              <a:solidFill>
                <a:srgbClr val="404040"/>
              </a:solidFill>
              <a:latin typeface="Microsoft YaHei" panose="020B0503020204020204" pitchFamily="34" charset="-122"/>
              <a:ea typeface="Microsoft YaHei" panose="020B0503020204020204" pitchFamily="34" charset="-122"/>
            </a:endParaRPr>
          </a:p>
        </p:txBody>
      </p:sp>
      <p:grpSp>
        <p:nvGrpSpPr>
          <p:cNvPr id="43012" name="组合 5"/>
          <p:cNvGrpSpPr/>
          <p:nvPr/>
        </p:nvGrpSpPr>
        <p:grpSpPr>
          <a:xfrm>
            <a:off x="719138" y="1765300"/>
            <a:ext cx="10752137" cy="3625850"/>
            <a:chOff x="708675" y="2079952"/>
            <a:chExt cx="10753048" cy="3626858"/>
          </a:xfrm>
        </p:grpSpPr>
        <p:sp>
          <p:nvSpPr>
            <p:cNvPr id="11" name="矩形 10"/>
            <p:cNvSpPr/>
            <p:nvPr/>
          </p:nvSpPr>
          <p:spPr>
            <a:xfrm>
              <a:off x="708675" y="2084059"/>
              <a:ext cx="1800000" cy="180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43014" name="图片 11"/>
            <p:cNvPicPr>
              <a:picLocks noChangeAspect="1"/>
            </p:cNvPicPr>
            <p:nvPr/>
          </p:nvPicPr>
          <p:blipFill>
            <a:blip r:embed="rId2"/>
            <a:stretch>
              <a:fillRect/>
            </a:stretch>
          </p:blipFill>
          <p:spPr>
            <a:xfrm>
              <a:off x="2508675" y="2084059"/>
              <a:ext cx="1779781" cy="1799999"/>
            </a:xfrm>
            <a:prstGeom prst="rect">
              <a:avLst/>
            </a:prstGeom>
            <a:noFill/>
            <a:ln w="9525">
              <a:noFill/>
            </a:ln>
          </p:spPr>
        </p:pic>
        <p:sp>
          <p:nvSpPr>
            <p:cNvPr id="13" name="矩形 12"/>
            <p:cNvSpPr/>
            <p:nvPr/>
          </p:nvSpPr>
          <p:spPr>
            <a:xfrm>
              <a:off x="4288456" y="2084058"/>
              <a:ext cx="1800000" cy="180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a:off x="7888748" y="2079952"/>
              <a:ext cx="1800000" cy="18123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矩形 14"/>
            <p:cNvSpPr/>
            <p:nvPr/>
          </p:nvSpPr>
          <p:spPr>
            <a:xfrm>
              <a:off x="2489568" y="3884058"/>
              <a:ext cx="1784872" cy="180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a:off x="6054221" y="3856925"/>
              <a:ext cx="1868448" cy="180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43019" name="图片 16"/>
            <p:cNvPicPr>
              <a:picLocks noChangeAspect="1"/>
            </p:cNvPicPr>
            <p:nvPr/>
          </p:nvPicPr>
          <p:blipFill>
            <a:blip r:embed="rId3"/>
            <a:srcRect b="-2220"/>
            <a:stretch>
              <a:fillRect/>
            </a:stretch>
          </p:blipFill>
          <p:spPr>
            <a:xfrm>
              <a:off x="4267550" y="3877751"/>
              <a:ext cx="1786672" cy="1829059"/>
            </a:xfrm>
            <a:prstGeom prst="rect">
              <a:avLst/>
            </a:prstGeom>
            <a:noFill/>
            <a:ln w="9525">
              <a:noFill/>
            </a:ln>
          </p:spPr>
        </p:pic>
        <p:pic>
          <p:nvPicPr>
            <p:cNvPr id="43020" name="图片 17"/>
            <p:cNvPicPr>
              <a:picLocks noChangeAspect="1"/>
            </p:cNvPicPr>
            <p:nvPr/>
          </p:nvPicPr>
          <p:blipFill>
            <a:blip r:embed="rId4"/>
            <a:srcRect b="-558"/>
            <a:stretch>
              <a:fillRect/>
            </a:stretch>
          </p:blipFill>
          <p:spPr>
            <a:xfrm>
              <a:off x="7922669" y="3864135"/>
              <a:ext cx="1754910" cy="1792790"/>
            </a:xfrm>
            <a:prstGeom prst="rect">
              <a:avLst/>
            </a:prstGeom>
            <a:noFill/>
            <a:ln w="9525">
              <a:noFill/>
            </a:ln>
          </p:spPr>
        </p:pic>
        <p:sp>
          <p:nvSpPr>
            <p:cNvPr id="19" name="矩形 18"/>
            <p:cNvSpPr/>
            <p:nvPr/>
          </p:nvSpPr>
          <p:spPr>
            <a:xfrm>
              <a:off x="9683157" y="3856925"/>
              <a:ext cx="1778566" cy="177602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43022" name="图片 19"/>
            <p:cNvPicPr>
              <a:picLocks noChangeAspect="1"/>
            </p:cNvPicPr>
            <p:nvPr/>
          </p:nvPicPr>
          <p:blipFill>
            <a:blip r:embed="rId5"/>
            <a:srcRect b="-1102"/>
            <a:stretch>
              <a:fillRect/>
            </a:stretch>
          </p:blipFill>
          <p:spPr>
            <a:xfrm>
              <a:off x="6079853" y="2079952"/>
              <a:ext cx="1828800" cy="1797798"/>
            </a:xfrm>
            <a:prstGeom prst="rect">
              <a:avLst/>
            </a:prstGeom>
            <a:noFill/>
            <a:ln w="9525">
              <a:noFill/>
            </a:ln>
          </p:spPr>
        </p:pic>
        <p:sp>
          <p:nvSpPr>
            <p:cNvPr id="43023" name="Freeform 207"/>
            <p:cNvSpPr>
              <a:spLocks noEditPoints="1"/>
            </p:cNvSpPr>
            <p:nvPr/>
          </p:nvSpPr>
          <p:spPr>
            <a:xfrm>
              <a:off x="1292119" y="2652813"/>
              <a:ext cx="629257" cy="678935"/>
            </a:xfrm>
            <a:custGeom>
              <a:avLst/>
              <a:gdLst/>
              <a:ahLst/>
              <a:cxnLst>
                <a:cxn ang="0">
                  <a:pos x="629257" y="165019"/>
                </a:cxn>
                <a:cxn ang="0">
                  <a:pos x="339375" y="0"/>
                </a:cxn>
                <a:cxn ang="0">
                  <a:pos x="0" y="339468"/>
                </a:cxn>
                <a:cxn ang="0">
                  <a:pos x="339375" y="678935"/>
                </a:cxn>
                <a:cxn ang="0">
                  <a:pos x="626900" y="516273"/>
                </a:cxn>
                <a:cxn ang="0">
                  <a:pos x="334661" y="341825"/>
                </a:cxn>
                <a:cxn ang="0">
                  <a:pos x="629257" y="165019"/>
                </a:cxn>
                <a:cxn ang="0">
                  <a:pos x="398294" y="91939"/>
                </a:cxn>
                <a:cxn ang="0">
                  <a:pos x="452499" y="146160"/>
                </a:cxn>
                <a:cxn ang="0">
                  <a:pos x="398294" y="200380"/>
                </a:cxn>
                <a:cxn ang="0">
                  <a:pos x="344088" y="146160"/>
                </a:cxn>
                <a:cxn ang="0">
                  <a:pos x="398294" y="91939"/>
                </a:cxn>
              </a:cxnLst>
              <a:pathLst>
                <a:path w="267" h="288">
                  <a:moveTo>
                    <a:pt x="267" y="70"/>
                  </a:moveTo>
                  <a:cubicBezTo>
                    <a:pt x="242" y="28"/>
                    <a:pt x="196" y="0"/>
                    <a:pt x="144" y="0"/>
                  </a:cubicBezTo>
                  <a:cubicBezTo>
                    <a:pt x="64" y="0"/>
                    <a:pt x="0" y="64"/>
                    <a:pt x="0" y="144"/>
                  </a:cubicBezTo>
                  <a:cubicBezTo>
                    <a:pt x="0" y="224"/>
                    <a:pt x="64" y="288"/>
                    <a:pt x="144" y="288"/>
                  </a:cubicBezTo>
                  <a:cubicBezTo>
                    <a:pt x="195" y="288"/>
                    <a:pt x="241" y="261"/>
                    <a:pt x="266" y="219"/>
                  </a:cubicBezTo>
                  <a:cubicBezTo>
                    <a:pt x="142" y="145"/>
                    <a:pt x="142" y="145"/>
                    <a:pt x="142" y="145"/>
                  </a:cubicBezTo>
                  <a:lnTo>
                    <a:pt x="267" y="70"/>
                  </a:lnTo>
                  <a:close/>
                  <a:moveTo>
                    <a:pt x="169" y="39"/>
                  </a:moveTo>
                  <a:cubicBezTo>
                    <a:pt x="182" y="39"/>
                    <a:pt x="192" y="49"/>
                    <a:pt x="192" y="62"/>
                  </a:cubicBezTo>
                  <a:cubicBezTo>
                    <a:pt x="192" y="74"/>
                    <a:pt x="182" y="85"/>
                    <a:pt x="169" y="85"/>
                  </a:cubicBezTo>
                  <a:cubicBezTo>
                    <a:pt x="156" y="85"/>
                    <a:pt x="146" y="74"/>
                    <a:pt x="146" y="62"/>
                  </a:cubicBezTo>
                  <a:cubicBezTo>
                    <a:pt x="146" y="49"/>
                    <a:pt x="156" y="39"/>
                    <a:pt x="169" y="39"/>
                  </a:cubicBezTo>
                  <a:close/>
                </a:path>
              </a:pathLst>
            </a:custGeom>
            <a:solidFill>
              <a:schemeClr val="bg1">
                <a:alpha val="100000"/>
              </a:schemeClr>
            </a:solidFill>
            <a:ln w="9525">
              <a:noFill/>
            </a:ln>
          </p:spPr>
          <p:txBody>
            <a:bodyPr/>
            <a:p>
              <a:endParaRPr lang="zh-CN" altLang="en-US"/>
            </a:p>
          </p:txBody>
        </p:sp>
        <p:sp>
          <p:nvSpPr>
            <p:cNvPr id="43024" name="Freeform 112"/>
            <p:cNvSpPr>
              <a:spLocks noEditPoints="1"/>
            </p:cNvSpPr>
            <p:nvPr/>
          </p:nvSpPr>
          <p:spPr>
            <a:xfrm>
              <a:off x="4856649" y="2357159"/>
              <a:ext cx="631250" cy="635121"/>
            </a:xfrm>
            <a:custGeom>
              <a:avLst/>
              <a:gdLst/>
              <a:ahLst/>
              <a:cxnLst>
                <a:cxn ang="0">
                  <a:pos x="392339" y="264634"/>
                </a:cxn>
                <a:cxn ang="0">
                  <a:pos x="401107" y="202886"/>
                </a:cxn>
                <a:cxn ang="0">
                  <a:pos x="201649" y="0"/>
                </a:cxn>
                <a:cxn ang="0">
                  <a:pos x="0" y="202886"/>
                </a:cxn>
                <a:cxn ang="0">
                  <a:pos x="201649" y="403566"/>
                </a:cxn>
                <a:cxn ang="0">
                  <a:pos x="265213" y="392540"/>
                </a:cxn>
                <a:cxn ang="0">
                  <a:pos x="311241" y="438851"/>
                </a:cxn>
                <a:cxn ang="0">
                  <a:pos x="407682" y="438851"/>
                </a:cxn>
                <a:cxn ang="0">
                  <a:pos x="407682" y="538089"/>
                </a:cxn>
                <a:cxn ang="0">
                  <a:pos x="407682" y="538089"/>
                </a:cxn>
                <a:cxn ang="0">
                  <a:pos x="504123" y="538089"/>
                </a:cxn>
                <a:cxn ang="0">
                  <a:pos x="504123" y="635121"/>
                </a:cxn>
                <a:cxn ang="0">
                  <a:pos x="504123" y="635121"/>
                </a:cxn>
                <a:cxn ang="0">
                  <a:pos x="631250" y="635121"/>
                </a:cxn>
                <a:cxn ang="0">
                  <a:pos x="631250" y="635121"/>
                </a:cxn>
                <a:cxn ang="0">
                  <a:pos x="631250" y="635121"/>
                </a:cxn>
                <a:cxn ang="0">
                  <a:pos x="631250" y="507215"/>
                </a:cxn>
                <a:cxn ang="0">
                  <a:pos x="392339" y="264634"/>
                </a:cxn>
                <a:cxn ang="0">
                  <a:pos x="160004" y="227144"/>
                </a:cxn>
                <a:cxn ang="0">
                  <a:pos x="92057" y="158780"/>
                </a:cxn>
                <a:cxn ang="0">
                  <a:pos x="160004" y="90417"/>
                </a:cxn>
                <a:cxn ang="0">
                  <a:pos x="227951" y="158780"/>
                </a:cxn>
                <a:cxn ang="0">
                  <a:pos x="160004" y="227144"/>
                </a:cxn>
              </a:cxnLst>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alpha val="100000"/>
              </a:schemeClr>
            </a:solidFill>
            <a:ln w="9525">
              <a:noFill/>
            </a:ln>
          </p:spPr>
          <p:txBody>
            <a:bodyPr/>
            <a:p>
              <a:endParaRPr lang="zh-CN" altLang="en-US"/>
            </a:p>
          </p:txBody>
        </p:sp>
        <p:sp>
          <p:nvSpPr>
            <p:cNvPr id="43025" name="Freeform 92"/>
            <p:cNvSpPr>
              <a:spLocks noEditPoints="1"/>
            </p:cNvSpPr>
            <p:nvPr/>
          </p:nvSpPr>
          <p:spPr>
            <a:xfrm>
              <a:off x="10239726" y="4437798"/>
              <a:ext cx="704642" cy="708964"/>
            </a:xfrm>
            <a:custGeom>
              <a:avLst/>
              <a:gdLst/>
              <a:ahLst/>
              <a:cxnLst>
                <a:cxn ang="0">
                  <a:pos x="352321" y="0"/>
                </a:cxn>
                <a:cxn ang="0">
                  <a:pos x="0" y="354482"/>
                </a:cxn>
                <a:cxn ang="0">
                  <a:pos x="352321" y="708964"/>
                </a:cxn>
                <a:cxn ang="0">
                  <a:pos x="704642" y="354482"/>
                </a:cxn>
                <a:cxn ang="0">
                  <a:pos x="352321" y="0"/>
                </a:cxn>
                <a:cxn ang="0">
                  <a:pos x="452635" y="556340"/>
                </a:cxn>
                <a:cxn ang="0">
                  <a:pos x="254454" y="556340"/>
                </a:cxn>
                <a:cxn ang="0">
                  <a:pos x="303388" y="342174"/>
                </a:cxn>
                <a:cxn ang="0">
                  <a:pos x="254454" y="256015"/>
                </a:cxn>
                <a:cxn ang="0">
                  <a:pos x="354768" y="155086"/>
                </a:cxn>
                <a:cxn ang="0">
                  <a:pos x="452635" y="256015"/>
                </a:cxn>
                <a:cxn ang="0">
                  <a:pos x="403701" y="342174"/>
                </a:cxn>
                <a:cxn ang="0">
                  <a:pos x="452635" y="556340"/>
                </a:cxn>
              </a:cxnLst>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bg1">
                <a:alpha val="100000"/>
              </a:schemeClr>
            </a:solidFill>
            <a:ln w="9525">
              <a:noFill/>
            </a:ln>
          </p:spPr>
          <p:txBody>
            <a:bodyPr/>
            <a:p>
              <a:endParaRPr lang="zh-CN" altLang="en-US"/>
            </a:p>
          </p:txBody>
        </p:sp>
        <p:sp>
          <p:nvSpPr>
            <p:cNvPr id="43026" name="Freeform 355"/>
            <p:cNvSpPr>
              <a:spLocks noEditPoints="1"/>
            </p:cNvSpPr>
            <p:nvPr/>
          </p:nvSpPr>
          <p:spPr>
            <a:xfrm>
              <a:off x="3051391" y="4157780"/>
              <a:ext cx="694347" cy="636485"/>
            </a:xfrm>
            <a:custGeom>
              <a:avLst/>
              <a:gdLst/>
              <a:ahLst/>
              <a:cxnLst>
                <a:cxn ang="0">
                  <a:pos x="625567" y="190289"/>
                </a:cxn>
                <a:cxn ang="0">
                  <a:pos x="510935" y="157481"/>
                </a:cxn>
                <a:cxn ang="0">
                  <a:pos x="497834" y="157481"/>
                </a:cxn>
                <a:cxn ang="0">
                  <a:pos x="497834" y="88583"/>
                </a:cxn>
                <a:cxn ang="0">
                  <a:pos x="0" y="88583"/>
                </a:cxn>
                <a:cxn ang="0">
                  <a:pos x="0" y="416668"/>
                </a:cxn>
                <a:cxn ang="0">
                  <a:pos x="219440" y="636485"/>
                </a:cxn>
                <a:cxn ang="0">
                  <a:pos x="278394" y="636485"/>
                </a:cxn>
                <a:cxn ang="0">
                  <a:pos x="465081" y="528217"/>
                </a:cxn>
                <a:cxn ang="0">
                  <a:pos x="501109" y="528217"/>
                </a:cxn>
                <a:cxn ang="0">
                  <a:pos x="619017" y="498689"/>
                </a:cxn>
                <a:cxn ang="0">
                  <a:pos x="694347" y="341208"/>
                </a:cxn>
                <a:cxn ang="0">
                  <a:pos x="625567" y="190289"/>
                </a:cxn>
                <a:cxn ang="0">
                  <a:pos x="576439" y="433072"/>
                </a:cxn>
                <a:cxn ang="0">
                  <a:pos x="501109" y="452757"/>
                </a:cxn>
                <a:cxn ang="0">
                  <a:pos x="494558" y="452757"/>
                </a:cxn>
                <a:cxn ang="0">
                  <a:pos x="497834" y="416668"/>
                </a:cxn>
                <a:cxn ang="0">
                  <a:pos x="497834" y="236221"/>
                </a:cxn>
                <a:cxn ang="0">
                  <a:pos x="510935" y="236221"/>
                </a:cxn>
                <a:cxn ang="0">
                  <a:pos x="579714" y="252625"/>
                </a:cxn>
                <a:cxn ang="0">
                  <a:pos x="615742" y="341208"/>
                </a:cxn>
                <a:cxn ang="0">
                  <a:pos x="576439" y="433072"/>
                </a:cxn>
              </a:cxnLst>
              <a:pathLst>
                <a:path w="212" h="194">
                  <a:moveTo>
                    <a:pt x="191" y="58"/>
                  </a:moveTo>
                  <a:cubicBezTo>
                    <a:pt x="179" y="49"/>
                    <a:pt x="165" y="48"/>
                    <a:pt x="156" y="48"/>
                  </a:cubicBezTo>
                  <a:cubicBezTo>
                    <a:pt x="154" y="48"/>
                    <a:pt x="153" y="48"/>
                    <a:pt x="152" y="48"/>
                  </a:cubicBezTo>
                  <a:cubicBezTo>
                    <a:pt x="152" y="27"/>
                    <a:pt x="152" y="27"/>
                    <a:pt x="152" y="27"/>
                  </a:cubicBezTo>
                  <a:cubicBezTo>
                    <a:pt x="152" y="0"/>
                    <a:pt x="0" y="0"/>
                    <a:pt x="0" y="27"/>
                  </a:cubicBezTo>
                  <a:cubicBezTo>
                    <a:pt x="0" y="127"/>
                    <a:pt x="0" y="127"/>
                    <a:pt x="0" y="127"/>
                  </a:cubicBezTo>
                  <a:cubicBezTo>
                    <a:pt x="0" y="164"/>
                    <a:pt x="30" y="194"/>
                    <a:pt x="67" y="194"/>
                  </a:cubicBezTo>
                  <a:cubicBezTo>
                    <a:pt x="85" y="194"/>
                    <a:pt x="85" y="194"/>
                    <a:pt x="85" y="194"/>
                  </a:cubicBezTo>
                  <a:cubicBezTo>
                    <a:pt x="109" y="194"/>
                    <a:pt x="131" y="181"/>
                    <a:pt x="142" y="161"/>
                  </a:cubicBezTo>
                  <a:cubicBezTo>
                    <a:pt x="144" y="161"/>
                    <a:pt x="148" y="161"/>
                    <a:pt x="153" y="161"/>
                  </a:cubicBezTo>
                  <a:cubicBezTo>
                    <a:pt x="162" y="161"/>
                    <a:pt x="176" y="160"/>
                    <a:pt x="189" y="152"/>
                  </a:cubicBezTo>
                  <a:cubicBezTo>
                    <a:pt x="202" y="143"/>
                    <a:pt x="212" y="127"/>
                    <a:pt x="212" y="104"/>
                  </a:cubicBezTo>
                  <a:cubicBezTo>
                    <a:pt x="212" y="82"/>
                    <a:pt x="203" y="66"/>
                    <a:pt x="191" y="58"/>
                  </a:cubicBezTo>
                  <a:close/>
                  <a:moveTo>
                    <a:pt x="176" y="132"/>
                  </a:moveTo>
                  <a:cubicBezTo>
                    <a:pt x="169" y="136"/>
                    <a:pt x="160" y="138"/>
                    <a:pt x="153" y="138"/>
                  </a:cubicBezTo>
                  <a:cubicBezTo>
                    <a:pt x="152" y="138"/>
                    <a:pt x="151" y="138"/>
                    <a:pt x="151" y="138"/>
                  </a:cubicBezTo>
                  <a:cubicBezTo>
                    <a:pt x="151" y="134"/>
                    <a:pt x="152" y="131"/>
                    <a:pt x="152" y="127"/>
                  </a:cubicBezTo>
                  <a:cubicBezTo>
                    <a:pt x="152" y="72"/>
                    <a:pt x="152" y="72"/>
                    <a:pt x="152" y="72"/>
                  </a:cubicBezTo>
                  <a:cubicBezTo>
                    <a:pt x="153" y="72"/>
                    <a:pt x="154" y="72"/>
                    <a:pt x="156" y="72"/>
                  </a:cubicBezTo>
                  <a:cubicBezTo>
                    <a:pt x="163" y="72"/>
                    <a:pt x="171" y="73"/>
                    <a:pt x="177" y="77"/>
                  </a:cubicBezTo>
                  <a:cubicBezTo>
                    <a:pt x="183" y="82"/>
                    <a:pt x="187" y="87"/>
                    <a:pt x="188" y="104"/>
                  </a:cubicBezTo>
                  <a:cubicBezTo>
                    <a:pt x="187" y="121"/>
                    <a:pt x="182" y="127"/>
                    <a:pt x="176" y="132"/>
                  </a:cubicBezTo>
                  <a:close/>
                </a:path>
              </a:pathLst>
            </a:custGeom>
            <a:solidFill>
              <a:schemeClr val="bg1">
                <a:alpha val="100000"/>
              </a:schemeClr>
            </a:solidFill>
            <a:ln w="9525">
              <a:noFill/>
            </a:ln>
          </p:spPr>
          <p:txBody>
            <a:bodyPr/>
            <a:p>
              <a:endParaRPr lang="zh-CN" altLang="en-US"/>
            </a:p>
          </p:txBody>
        </p:sp>
        <p:sp>
          <p:nvSpPr>
            <p:cNvPr id="43027" name="Freeform 414"/>
            <p:cNvSpPr>
              <a:spLocks noEditPoints="1"/>
            </p:cNvSpPr>
            <p:nvPr/>
          </p:nvSpPr>
          <p:spPr>
            <a:xfrm>
              <a:off x="8479795" y="2347557"/>
              <a:ext cx="610511" cy="610511"/>
            </a:xfrm>
            <a:custGeom>
              <a:avLst/>
              <a:gdLst/>
              <a:ahLst/>
              <a:cxnLst>
                <a:cxn ang="0">
                  <a:pos x="305256" y="0"/>
                </a:cxn>
                <a:cxn ang="0">
                  <a:pos x="0" y="305256"/>
                </a:cxn>
                <a:cxn ang="0">
                  <a:pos x="305256" y="610511"/>
                </a:cxn>
                <a:cxn ang="0">
                  <a:pos x="610511" y="305256"/>
                </a:cxn>
                <a:cxn ang="0">
                  <a:pos x="305256" y="0"/>
                </a:cxn>
                <a:cxn ang="0">
                  <a:pos x="472722" y="305256"/>
                </a:cxn>
                <a:cxn ang="0">
                  <a:pos x="447284" y="332813"/>
                </a:cxn>
                <a:cxn ang="0">
                  <a:pos x="277698" y="438805"/>
                </a:cxn>
                <a:cxn ang="0">
                  <a:pos x="72074" y="324334"/>
                </a:cxn>
                <a:cxn ang="0">
                  <a:pos x="216223" y="332813"/>
                </a:cxn>
                <a:cxn ang="0">
                  <a:pos x="173826" y="256499"/>
                </a:cxn>
                <a:cxn ang="0">
                  <a:pos x="290417" y="279818"/>
                </a:cxn>
                <a:cxn ang="0">
                  <a:pos x="303136" y="264979"/>
                </a:cxn>
                <a:cxn ang="0">
                  <a:pos x="303136" y="262859"/>
                </a:cxn>
                <a:cxn ang="0">
                  <a:pos x="392169" y="173826"/>
                </a:cxn>
                <a:cxn ang="0">
                  <a:pos x="481201" y="256499"/>
                </a:cxn>
                <a:cxn ang="0">
                  <a:pos x="538437" y="284057"/>
                </a:cxn>
                <a:cxn ang="0">
                  <a:pos x="472722" y="305256"/>
                </a:cxn>
              </a:cxnLst>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bg1">
                <a:alpha val="100000"/>
              </a:schemeClr>
            </a:solidFill>
            <a:ln w="9525">
              <a:noFill/>
            </a:ln>
          </p:spPr>
          <p:txBody>
            <a:bodyPr/>
            <a:p>
              <a:endParaRPr lang="zh-CN" altLang="en-US"/>
            </a:p>
          </p:txBody>
        </p:sp>
        <p:sp>
          <p:nvSpPr>
            <p:cNvPr id="43028" name="Freeform 438"/>
            <p:cNvSpPr>
              <a:spLocks noEditPoints="1"/>
            </p:cNvSpPr>
            <p:nvPr/>
          </p:nvSpPr>
          <p:spPr>
            <a:xfrm>
              <a:off x="6684264" y="4157780"/>
              <a:ext cx="579944" cy="626032"/>
            </a:xfrm>
            <a:custGeom>
              <a:avLst/>
              <a:gdLst/>
              <a:ahLst/>
              <a:cxnLst>
                <a:cxn ang="0">
                  <a:pos x="579944" y="139118"/>
                </a:cxn>
                <a:cxn ang="0">
                  <a:pos x="569043" y="47822"/>
                </a:cxn>
                <a:cxn ang="0">
                  <a:pos x="510176" y="0"/>
                </a:cxn>
                <a:cxn ang="0">
                  <a:pos x="67587" y="0"/>
                </a:cxn>
                <a:cxn ang="0">
                  <a:pos x="8721" y="47822"/>
                </a:cxn>
                <a:cxn ang="0">
                  <a:pos x="0" y="136945"/>
                </a:cxn>
                <a:cxn ang="0">
                  <a:pos x="0" y="539083"/>
                </a:cxn>
                <a:cxn ang="0">
                  <a:pos x="50146" y="539083"/>
                </a:cxn>
                <a:cxn ang="0">
                  <a:pos x="50146" y="582558"/>
                </a:cxn>
                <a:cxn ang="0">
                  <a:pos x="93750" y="626032"/>
                </a:cxn>
                <a:cxn ang="0">
                  <a:pos x="137355" y="582558"/>
                </a:cxn>
                <a:cxn ang="0">
                  <a:pos x="137355" y="539083"/>
                </a:cxn>
                <a:cxn ang="0">
                  <a:pos x="444769" y="539083"/>
                </a:cxn>
                <a:cxn ang="0">
                  <a:pos x="444769" y="582558"/>
                </a:cxn>
                <a:cxn ang="0">
                  <a:pos x="488374" y="626032"/>
                </a:cxn>
                <a:cxn ang="0">
                  <a:pos x="531979" y="582558"/>
                </a:cxn>
                <a:cxn ang="0">
                  <a:pos x="531979" y="539083"/>
                </a:cxn>
                <a:cxn ang="0">
                  <a:pos x="579944" y="539083"/>
                </a:cxn>
                <a:cxn ang="0">
                  <a:pos x="579944" y="139118"/>
                </a:cxn>
                <a:cxn ang="0">
                  <a:pos x="220204" y="34780"/>
                </a:cxn>
                <a:cxn ang="0">
                  <a:pos x="359740" y="34780"/>
                </a:cxn>
                <a:cxn ang="0">
                  <a:pos x="379362" y="54343"/>
                </a:cxn>
                <a:cxn ang="0">
                  <a:pos x="359740" y="71733"/>
                </a:cxn>
                <a:cxn ang="0">
                  <a:pos x="220204" y="71733"/>
                </a:cxn>
                <a:cxn ang="0">
                  <a:pos x="202762" y="54343"/>
                </a:cxn>
                <a:cxn ang="0">
                  <a:pos x="220204" y="34780"/>
                </a:cxn>
                <a:cxn ang="0">
                  <a:pos x="71948" y="145639"/>
                </a:cxn>
                <a:cxn ang="0">
                  <a:pos x="102471" y="113034"/>
                </a:cxn>
                <a:cxn ang="0">
                  <a:pos x="477473" y="113034"/>
                </a:cxn>
                <a:cxn ang="0">
                  <a:pos x="510176" y="145639"/>
                </a:cxn>
                <a:cxn ang="0">
                  <a:pos x="518897" y="339101"/>
                </a:cxn>
                <a:cxn ang="0">
                  <a:pos x="486194" y="371707"/>
                </a:cxn>
                <a:cxn ang="0">
                  <a:pos x="93750" y="371707"/>
                </a:cxn>
                <a:cxn ang="0">
                  <a:pos x="61047" y="339101"/>
                </a:cxn>
                <a:cxn ang="0">
                  <a:pos x="71948" y="145639"/>
                </a:cxn>
                <a:cxn ang="0">
                  <a:pos x="137355" y="484740"/>
                </a:cxn>
                <a:cxn ang="0">
                  <a:pos x="104652" y="499956"/>
                </a:cxn>
                <a:cxn ang="0">
                  <a:pos x="58866" y="456482"/>
                </a:cxn>
                <a:cxn ang="0">
                  <a:pos x="58866" y="456482"/>
                </a:cxn>
                <a:cxn ang="0">
                  <a:pos x="104652" y="410834"/>
                </a:cxn>
                <a:cxn ang="0">
                  <a:pos x="150437" y="456482"/>
                </a:cxn>
                <a:cxn ang="0">
                  <a:pos x="137355" y="484740"/>
                </a:cxn>
                <a:cxn ang="0">
                  <a:pos x="479653" y="499956"/>
                </a:cxn>
                <a:cxn ang="0">
                  <a:pos x="444769" y="482566"/>
                </a:cxn>
                <a:cxn ang="0">
                  <a:pos x="433868" y="456482"/>
                </a:cxn>
                <a:cxn ang="0">
                  <a:pos x="479653" y="410834"/>
                </a:cxn>
                <a:cxn ang="0">
                  <a:pos x="523258" y="456482"/>
                </a:cxn>
                <a:cxn ang="0">
                  <a:pos x="523258" y="458655"/>
                </a:cxn>
                <a:cxn ang="0">
                  <a:pos x="479653" y="499956"/>
                </a:cxn>
              </a:cxnLst>
              <a:pathLst>
                <a:path w="266" h="288">
                  <a:moveTo>
                    <a:pt x="266" y="64"/>
                  </a:moveTo>
                  <a:cubicBezTo>
                    <a:pt x="261" y="22"/>
                    <a:pt x="261" y="22"/>
                    <a:pt x="261" y="22"/>
                  </a:cubicBezTo>
                  <a:cubicBezTo>
                    <a:pt x="261" y="10"/>
                    <a:pt x="247" y="0"/>
                    <a:pt x="234" y="0"/>
                  </a:cubicBezTo>
                  <a:cubicBezTo>
                    <a:pt x="31" y="0"/>
                    <a:pt x="31" y="0"/>
                    <a:pt x="31" y="0"/>
                  </a:cubicBezTo>
                  <a:cubicBezTo>
                    <a:pt x="19" y="0"/>
                    <a:pt x="4" y="10"/>
                    <a:pt x="4" y="22"/>
                  </a:cubicBezTo>
                  <a:cubicBezTo>
                    <a:pt x="0" y="63"/>
                    <a:pt x="0" y="63"/>
                    <a:pt x="0" y="63"/>
                  </a:cubicBezTo>
                  <a:cubicBezTo>
                    <a:pt x="0" y="248"/>
                    <a:pt x="0" y="248"/>
                    <a:pt x="0" y="248"/>
                  </a:cubicBezTo>
                  <a:cubicBezTo>
                    <a:pt x="23" y="248"/>
                    <a:pt x="23" y="248"/>
                    <a:pt x="23" y="248"/>
                  </a:cubicBezTo>
                  <a:cubicBezTo>
                    <a:pt x="23" y="268"/>
                    <a:pt x="23" y="268"/>
                    <a:pt x="23" y="268"/>
                  </a:cubicBezTo>
                  <a:cubicBezTo>
                    <a:pt x="23" y="279"/>
                    <a:pt x="32" y="288"/>
                    <a:pt x="43" y="288"/>
                  </a:cubicBezTo>
                  <a:cubicBezTo>
                    <a:pt x="54" y="288"/>
                    <a:pt x="63" y="279"/>
                    <a:pt x="63" y="268"/>
                  </a:cubicBezTo>
                  <a:cubicBezTo>
                    <a:pt x="63" y="248"/>
                    <a:pt x="63" y="248"/>
                    <a:pt x="63" y="248"/>
                  </a:cubicBezTo>
                  <a:cubicBezTo>
                    <a:pt x="204" y="248"/>
                    <a:pt x="204" y="248"/>
                    <a:pt x="204" y="248"/>
                  </a:cubicBezTo>
                  <a:cubicBezTo>
                    <a:pt x="204" y="268"/>
                    <a:pt x="204" y="268"/>
                    <a:pt x="204" y="268"/>
                  </a:cubicBezTo>
                  <a:cubicBezTo>
                    <a:pt x="204" y="279"/>
                    <a:pt x="213" y="288"/>
                    <a:pt x="224" y="288"/>
                  </a:cubicBezTo>
                  <a:cubicBezTo>
                    <a:pt x="235" y="288"/>
                    <a:pt x="244" y="279"/>
                    <a:pt x="244" y="268"/>
                  </a:cubicBezTo>
                  <a:cubicBezTo>
                    <a:pt x="244" y="248"/>
                    <a:pt x="244" y="248"/>
                    <a:pt x="244" y="248"/>
                  </a:cubicBezTo>
                  <a:cubicBezTo>
                    <a:pt x="266" y="248"/>
                    <a:pt x="266" y="248"/>
                    <a:pt x="266" y="248"/>
                  </a:cubicBezTo>
                  <a:lnTo>
                    <a:pt x="266" y="64"/>
                  </a:lnTo>
                  <a:close/>
                  <a:moveTo>
                    <a:pt x="101" y="16"/>
                  </a:moveTo>
                  <a:cubicBezTo>
                    <a:pt x="165" y="16"/>
                    <a:pt x="165" y="16"/>
                    <a:pt x="165" y="16"/>
                  </a:cubicBezTo>
                  <a:cubicBezTo>
                    <a:pt x="170" y="16"/>
                    <a:pt x="174" y="20"/>
                    <a:pt x="174" y="25"/>
                  </a:cubicBezTo>
                  <a:cubicBezTo>
                    <a:pt x="174" y="30"/>
                    <a:pt x="170" y="33"/>
                    <a:pt x="165" y="33"/>
                  </a:cubicBezTo>
                  <a:cubicBezTo>
                    <a:pt x="101" y="33"/>
                    <a:pt x="101" y="33"/>
                    <a:pt x="101" y="33"/>
                  </a:cubicBezTo>
                  <a:cubicBezTo>
                    <a:pt x="96" y="33"/>
                    <a:pt x="93" y="30"/>
                    <a:pt x="93" y="25"/>
                  </a:cubicBezTo>
                  <a:cubicBezTo>
                    <a:pt x="93" y="20"/>
                    <a:pt x="96" y="16"/>
                    <a:pt x="101" y="16"/>
                  </a:cubicBezTo>
                  <a:close/>
                  <a:moveTo>
                    <a:pt x="33" y="67"/>
                  </a:moveTo>
                  <a:cubicBezTo>
                    <a:pt x="33" y="59"/>
                    <a:pt x="39" y="52"/>
                    <a:pt x="47" y="52"/>
                  </a:cubicBezTo>
                  <a:cubicBezTo>
                    <a:pt x="219" y="52"/>
                    <a:pt x="219" y="52"/>
                    <a:pt x="219" y="52"/>
                  </a:cubicBezTo>
                  <a:cubicBezTo>
                    <a:pt x="227" y="52"/>
                    <a:pt x="234" y="59"/>
                    <a:pt x="234" y="67"/>
                  </a:cubicBezTo>
                  <a:cubicBezTo>
                    <a:pt x="238" y="156"/>
                    <a:pt x="238" y="156"/>
                    <a:pt x="238" y="156"/>
                  </a:cubicBezTo>
                  <a:cubicBezTo>
                    <a:pt x="238" y="164"/>
                    <a:pt x="232" y="171"/>
                    <a:pt x="223" y="171"/>
                  </a:cubicBezTo>
                  <a:cubicBezTo>
                    <a:pt x="43" y="171"/>
                    <a:pt x="43" y="171"/>
                    <a:pt x="43" y="171"/>
                  </a:cubicBezTo>
                  <a:cubicBezTo>
                    <a:pt x="35" y="171"/>
                    <a:pt x="28" y="164"/>
                    <a:pt x="28" y="156"/>
                  </a:cubicBezTo>
                  <a:lnTo>
                    <a:pt x="33" y="67"/>
                  </a:lnTo>
                  <a:close/>
                  <a:moveTo>
                    <a:pt x="63" y="223"/>
                  </a:moveTo>
                  <a:cubicBezTo>
                    <a:pt x="60" y="228"/>
                    <a:pt x="54" y="230"/>
                    <a:pt x="48" y="230"/>
                  </a:cubicBezTo>
                  <a:cubicBezTo>
                    <a:pt x="37" y="230"/>
                    <a:pt x="28" y="221"/>
                    <a:pt x="27" y="210"/>
                  </a:cubicBezTo>
                  <a:cubicBezTo>
                    <a:pt x="27" y="210"/>
                    <a:pt x="27" y="210"/>
                    <a:pt x="27" y="210"/>
                  </a:cubicBezTo>
                  <a:cubicBezTo>
                    <a:pt x="27" y="198"/>
                    <a:pt x="37" y="189"/>
                    <a:pt x="48" y="189"/>
                  </a:cubicBezTo>
                  <a:cubicBezTo>
                    <a:pt x="59" y="189"/>
                    <a:pt x="69" y="198"/>
                    <a:pt x="69" y="210"/>
                  </a:cubicBezTo>
                  <a:cubicBezTo>
                    <a:pt x="69" y="215"/>
                    <a:pt x="67" y="220"/>
                    <a:pt x="63" y="223"/>
                  </a:cubicBezTo>
                  <a:close/>
                  <a:moveTo>
                    <a:pt x="220" y="230"/>
                  </a:moveTo>
                  <a:cubicBezTo>
                    <a:pt x="213" y="230"/>
                    <a:pt x="207" y="227"/>
                    <a:pt x="204" y="222"/>
                  </a:cubicBezTo>
                  <a:cubicBezTo>
                    <a:pt x="201" y="219"/>
                    <a:pt x="199" y="214"/>
                    <a:pt x="199" y="210"/>
                  </a:cubicBezTo>
                  <a:cubicBezTo>
                    <a:pt x="199" y="198"/>
                    <a:pt x="208" y="189"/>
                    <a:pt x="220" y="189"/>
                  </a:cubicBezTo>
                  <a:cubicBezTo>
                    <a:pt x="231" y="189"/>
                    <a:pt x="240" y="198"/>
                    <a:pt x="240" y="210"/>
                  </a:cubicBezTo>
                  <a:cubicBezTo>
                    <a:pt x="240" y="210"/>
                    <a:pt x="240" y="210"/>
                    <a:pt x="240" y="211"/>
                  </a:cubicBezTo>
                  <a:cubicBezTo>
                    <a:pt x="240" y="222"/>
                    <a:pt x="231" y="230"/>
                    <a:pt x="220" y="230"/>
                  </a:cubicBezTo>
                  <a:close/>
                </a:path>
              </a:pathLst>
            </a:custGeom>
            <a:solidFill>
              <a:schemeClr val="bg1">
                <a:alpha val="100000"/>
              </a:schemeClr>
            </a:solidFill>
            <a:ln w="9525">
              <a:noFill/>
            </a:ln>
          </p:spPr>
          <p:txBody>
            <a:bodyPr/>
            <a:p>
              <a:endParaRPr lang="zh-CN" altLang="en-US"/>
            </a:p>
          </p:txBody>
        </p:sp>
        <p:sp>
          <p:nvSpPr>
            <p:cNvPr id="43029" name="文本框 26"/>
            <p:cNvSpPr txBox="1"/>
            <p:nvPr/>
          </p:nvSpPr>
          <p:spPr>
            <a:xfrm>
              <a:off x="4411653" y="3147509"/>
              <a:ext cx="1504185" cy="461665"/>
            </a:xfrm>
            <a:prstGeom prst="rect">
              <a:avLst/>
            </a:prstGeom>
            <a:noFill/>
            <a:ln w="9525">
              <a:noFill/>
            </a:ln>
          </p:spPr>
          <p:txBody>
            <a:bodyPr>
              <a:spAutoFit/>
            </a:bodyPr>
            <a:p>
              <a:pPr algn="ctr" eaLnBrk="1" hangingPunct="1"/>
              <a:r>
                <a:rPr lang="en-US" altLang="zh-CN" sz="1200" dirty="0">
                  <a:solidFill>
                    <a:srgbClr val="FFFFFF"/>
                  </a:solidFill>
                  <a:latin typeface="Microsoft YaHei" panose="020B0503020204020204" pitchFamily="34" charset="-122"/>
                  <a:ea typeface="Microsoft YaHei" panose="020B0503020204020204" pitchFamily="34" charset="-122"/>
                </a:rPr>
                <a:t>YOU ARE THE BEST IN MY LIFE </a:t>
              </a:r>
              <a:endParaRPr lang="zh-CN" altLang="en-US" sz="1200" dirty="0">
                <a:solidFill>
                  <a:srgbClr val="FFFFFF"/>
                </a:solidFill>
                <a:latin typeface="Microsoft YaHei" panose="020B0503020204020204" pitchFamily="34" charset="-122"/>
                <a:ea typeface="Microsoft YaHei" panose="020B0503020204020204" pitchFamily="34" charset="-122"/>
              </a:endParaRPr>
            </a:p>
          </p:txBody>
        </p:sp>
        <p:sp>
          <p:nvSpPr>
            <p:cNvPr id="43030" name="文本框 27"/>
            <p:cNvSpPr txBox="1"/>
            <p:nvPr/>
          </p:nvSpPr>
          <p:spPr>
            <a:xfrm>
              <a:off x="8032957" y="3176284"/>
              <a:ext cx="1504185" cy="461665"/>
            </a:xfrm>
            <a:prstGeom prst="rect">
              <a:avLst/>
            </a:prstGeom>
            <a:noFill/>
            <a:ln w="9525">
              <a:noFill/>
            </a:ln>
          </p:spPr>
          <p:txBody>
            <a:bodyPr>
              <a:spAutoFit/>
            </a:bodyPr>
            <a:p>
              <a:pPr algn="ctr" eaLnBrk="1" hangingPunct="1"/>
              <a:r>
                <a:rPr lang="en-US" altLang="zh-CN" sz="1200" dirty="0">
                  <a:solidFill>
                    <a:srgbClr val="FFFFFF"/>
                  </a:solidFill>
                  <a:latin typeface="Microsoft YaHei" panose="020B0503020204020204" pitchFamily="34" charset="-122"/>
                  <a:ea typeface="Microsoft YaHei" panose="020B0503020204020204" pitchFamily="34" charset="-122"/>
                </a:rPr>
                <a:t>YOU ARE THE BEST IN MY LIFE </a:t>
              </a:r>
              <a:endParaRPr lang="zh-CN" altLang="en-US" sz="1200" dirty="0">
                <a:solidFill>
                  <a:srgbClr val="FFFFFF"/>
                </a:solidFill>
                <a:latin typeface="Microsoft YaHei" panose="020B0503020204020204" pitchFamily="34" charset="-122"/>
                <a:ea typeface="Microsoft YaHei" panose="020B0503020204020204" pitchFamily="34" charset="-122"/>
              </a:endParaRPr>
            </a:p>
          </p:txBody>
        </p:sp>
        <p:sp>
          <p:nvSpPr>
            <p:cNvPr id="43031" name="文本框 28"/>
            <p:cNvSpPr txBox="1"/>
            <p:nvPr/>
          </p:nvSpPr>
          <p:spPr>
            <a:xfrm>
              <a:off x="2636020" y="5013804"/>
              <a:ext cx="1504185" cy="461665"/>
            </a:xfrm>
            <a:prstGeom prst="rect">
              <a:avLst/>
            </a:prstGeom>
            <a:noFill/>
            <a:ln w="9525">
              <a:noFill/>
            </a:ln>
          </p:spPr>
          <p:txBody>
            <a:bodyPr>
              <a:spAutoFit/>
            </a:bodyPr>
            <a:p>
              <a:pPr algn="ctr" eaLnBrk="1" hangingPunct="1"/>
              <a:r>
                <a:rPr lang="en-US" altLang="zh-CN" sz="1200" dirty="0">
                  <a:solidFill>
                    <a:srgbClr val="FFFFFF"/>
                  </a:solidFill>
                  <a:latin typeface="Microsoft YaHei" panose="020B0503020204020204" pitchFamily="34" charset="-122"/>
                  <a:ea typeface="Microsoft YaHei" panose="020B0503020204020204" pitchFamily="34" charset="-122"/>
                </a:rPr>
                <a:t>YOU ARE THE BEST IN MY LIFE </a:t>
              </a:r>
              <a:endParaRPr lang="zh-CN" altLang="en-US" sz="1200" dirty="0">
                <a:solidFill>
                  <a:srgbClr val="FFFFFF"/>
                </a:solidFill>
                <a:latin typeface="Microsoft YaHei" panose="020B0503020204020204" pitchFamily="34" charset="-122"/>
                <a:ea typeface="Microsoft YaHei" panose="020B0503020204020204" pitchFamily="34" charset="-122"/>
              </a:endParaRPr>
            </a:p>
          </p:txBody>
        </p:sp>
        <p:sp>
          <p:nvSpPr>
            <p:cNvPr id="43032" name="文本框 29"/>
            <p:cNvSpPr txBox="1"/>
            <p:nvPr/>
          </p:nvSpPr>
          <p:spPr>
            <a:xfrm>
              <a:off x="6222143" y="4915929"/>
              <a:ext cx="1504185" cy="461665"/>
            </a:xfrm>
            <a:prstGeom prst="rect">
              <a:avLst/>
            </a:prstGeom>
            <a:noFill/>
            <a:ln w="9525">
              <a:noFill/>
            </a:ln>
          </p:spPr>
          <p:txBody>
            <a:bodyPr>
              <a:spAutoFit/>
            </a:bodyPr>
            <a:p>
              <a:pPr algn="ctr" eaLnBrk="1" hangingPunct="1"/>
              <a:r>
                <a:rPr lang="en-US" altLang="zh-CN" sz="1200" dirty="0">
                  <a:solidFill>
                    <a:srgbClr val="FFFFFF"/>
                  </a:solidFill>
                  <a:latin typeface="Microsoft YaHei" panose="020B0503020204020204" pitchFamily="34" charset="-122"/>
                  <a:ea typeface="Microsoft YaHei" panose="020B0503020204020204" pitchFamily="34" charset="-122"/>
                </a:rPr>
                <a:t>YOU ARE THE BEST IN MY LIFE </a:t>
              </a:r>
              <a:endParaRPr lang="zh-CN" altLang="en-US" sz="1200" dirty="0">
                <a:solidFill>
                  <a:srgbClr val="FFFFFF"/>
                </a:solidFill>
                <a:latin typeface="Microsoft YaHei" panose="020B0503020204020204" pitchFamily="34" charset="-122"/>
                <a:ea typeface="Microsoft YaHei" panose="020B0503020204020204" pitchFamily="34"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84A5F"/>
        </a:solidFill>
        <a:effectLst/>
      </p:bgPr>
    </p:bg>
    <p:spTree>
      <p:nvGrpSpPr>
        <p:cNvPr id="1" name=""/>
        <p:cNvGrpSpPr/>
        <p:nvPr/>
      </p:nvGrpSpPr>
      <p:grpSpPr/>
      <p:grpSp>
        <p:nvGrpSpPr>
          <p:cNvPr id="44034" name="组合 5"/>
          <p:cNvGrpSpPr/>
          <p:nvPr/>
        </p:nvGrpSpPr>
        <p:grpSpPr>
          <a:xfrm>
            <a:off x="1231900" y="3749675"/>
            <a:ext cx="2124075" cy="1543646"/>
            <a:chOff x="1231168" y="3699019"/>
            <a:chExt cx="2007916" cy="1543022"/>
          </a:xfrm>
        </p:grpSpPr>
        <p:sp>
          <p:nvSpPr>
            <p:cNvPr id="44056" name="文本框 10"/>
            <p:cNvSpPr txBox="1"/>
            <p:nvPr/>
          </p:nvSpPr>
          <p:spPr>
            <a:xfrm>
              <a:off x="1231168" y="4166151"/>
              <a:ext cx="2007916" cy="1075890"/>
            </a:xfrm>
            <a:prstGeom prst="rect">
              <a:avLst/>
            </a:prstGeom>
            <a:noFill/>
            <a:ln w="9525">
              <a:noFill/>
            </a:ln>
          </p:spPr>
          <p:txBody>
            <a:bodyPr>
              <a:spAutoFit/>
            </a:bodyPr>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sym typeface="+mn-ea"/>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sym typeface="+mn-ea"/>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en-US" altLang="zh-CN" sz="1600" dirty="0">
                <a:solidFill>
                  <a:srgbClr val="FFFFFF"/>
                </a:solidFill>
                <a:latin typeface="Microsoft YaHei" panose="020B0503020204020204" pitchFamily="34" charset="-122"/>
                <a:ea typeface="Microsoft YaHei" panose="020B0503020204020204" pitchFamily="34" charset="-122"/>
              </a:endParaRPr>
            </a:p>
          </p:txBody>
        </p:sp>
        <p:sp>
          <p:nvSpPr>
            <p:cNvPr id="44057" name="文本框 11"/>
            <p:cNvSpPr txBox="1"/>
            <p:nvPr/>
          </p:nvSpPr>
          <p:spPr>
            <a:xfrm>
              <a:off x="1600306" y="3699019"/>
              <a:ext cx="1269641" cy="398619"/>
            </a:xfrm>
            <a:prstGeom prst="rect">
              <a:avLst/>
            </a:prstGeom>
            <a:noFill/>
            <a:ln w="9525">
              <a:noFill/>
            </a:ln>
          </p:spPr>
          <p:txBody>
            <a:bodyPr>
              <a:spAutoFit/>
            </a:bodyPr>
            <a:p>
              <a:pPr eaLnBrk="1" hangingPunct="1"/>
              <a:r>
                <a:rPr lang="zh-CN" altLang="en-US" sz="2000" b="1" dirty="0">
                  <a:solidFill>
                    <a:srgbClr val="FFFFFF"/>
                  </a:solidFill>
                  <a:latin typeface="Microsoft YaHei" panose="020B0503020204020204" pitchFamily="34" charset="-122"/>
                  <a:ea typeface="Microsoft YaHei" panose="020B0503020204020204" pitchFamily="34" charset="-122"/>
                </a:rPr>
                <a:t>  TITLE</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grpSp>
      <p:grpSp>
        <p:nvGrpSpPr>
          <p:cNvPr id="44035" name="组合 12"/>
          <p:cNvGrpSpPr/>
          <p:nvPr/>
        </p:nvGrpSpPr>
        <p:grpSpPr>
          <a:xfrm>
            <a:off x="3818255" y="3749675"/>
            <a:ext cx="2125980" cy="1543652"/>
            <a:chOff x="1668048" y="3993659"/>
            <a:chExt cx="2007916" cy="1543009"/>
          </a:xfrm>
        </p:grpSpPr>
        <p:sp>
          <p:nvSpPr>
            <p:cNvPr id="44054" name="文本框 13"/>
            <p:cNvSpPr txBox="1"/>
            <p:nvPr/>
          </p:nvSpPr>
          <p:spPr>
            <a:xfrm>
              <a:off x="1668048" y="4460791"/>
              <a:ext cx="2007916" cy="1075877"/>
            </a:xfrm>
            <a:prstGeom prst="rect">
              <a:avLst/>
            </a:prstGeom>
            <a:noFill/>
            <a:ln w="9525">
              <a:noFill/>
            </a:ln>
          </p:spPr>
          <p:txBody>
            <a:bodyPr>
              <a:spAutoFit/>
            </a:bodyPr>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sym typeface="+mn-ea"/>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sym typeface="+mn-ea"/>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en-US" altLang="zh-CN" sz="1600" dirty="0">
                <a:solidFill>
                  <a:srgbClr val="FFFFFF"/>
                </a:solidFill>
                <a:latin typeface="Microsoft YaHei" panose="020B0503020204020204" pitchFamily="34" charset="-122"/>
                <a:ea typeface="Microsoft YaHei" panose="020B0503020204020204" pitchFamily="34" charset="-122"/>
              </a:endParaRPr>
            </a:p>
          </p:txBody>
        </p:sp>
        <p:sp>
          <p:nvSpPr>
            <p:cNvPr id="44055" name="文本框 14"/>
            <p:cNvSpPr txBox="1"/>
            <p:nvPr/>
          </p:nvSpPr>
          <p:spPr>
            <a:xfrm>
              <a:off x="2037186" y="3993659"/>
              <a:ext cx="1269641" cy="398614"/>
            </a:xfrm>
            <a:prstGeom prst="rect">
              <a:avLst/>
            </a:prstGeom>
            <a:noFill/>
            <a:ln w="9525">
              <a:noFill/>
            </a:ln>
          </p:spPr>
          <p:txBody>
            <a:bodyPr>
              <a:spAutoFit/>
            </a:bodyPr>
            <a:p>
              <a:pPr eaLnBrk="1" hangingPunct="1"/>
              <a:r>
                <a:rPr lang="zh-CN" altLang="en-US" sz="2000" b="1" dirty="0">
                  <a:solidFill>
                    <a:srgbClr val="FFFFFF"/>
                  </a:solidFill>
                  <a:latin typeface="Microsoft YaHei" panose="020B0503020204020204" pitchFamily="34" charset="-122"/>
                  <a:ea typeface="Microsoft YaHei" panose="020B0503020204020204" pitchFamily="34" charset="-122"/>
                </a:rPr>
                <a:t>  TITLE</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grpSp>
      <p:grpSp>
        <p:nvGrpSpPr>
          <p:cNvPr id="44036" name="组合 15"/>
          <p:cNvGrpSpPr/>
          <p:nvPr/>
        </p:nvGrpSpPr>
        <p:grpSpPr>
          <a:xfrm>
            <a:off x="6405880" y="3749675"/>
            <a:ext cx="2125980" cy="1543652"/>
            <a:chOff x="1668048" y="3993659"/>
            <a:chExt cx="2007916" cy="1543009"/>
          </a:xfrm>
        </p:grpSpPr>
        <p:sp>
          <p:nvSpPr>
            <p:cNvPr id="44052" name="文本框 16"/>
            <p:cNvSpPr txBox="1"/>
            <p:nvPr/>
          </p:nvSpPr>
          <p:spPr>
            <a:xfrm>
              <a:off x="1668048" y="4460791"/>
              <a:ext cx="2007916" cy="1075877"/>
            </a:xfrm>
            <a:prstGeom prst="rect">
              <a:avLst/>
            </a:prstGeom>
            <a:noFill/>
            <a:ln w="9525">
              <a:noFill/>
            </a:ln>
          </p:spPr>
          <p:txBody>
            <a:bodyPr>
              <a:spAutoFit/>
            </a:bodyPr>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sym typeface="+mn-ea"/>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sym typeface="+mn-ea"/>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en-US" altLang="zh-CN" sz="1600" dirty="0">
                <a:solidFill>
                  <a:srgbClr val="FFFFFF"/>
                </a:solidFill>
                <a:latin typeface="Microsoft YaHei" panose="020B0503020204020204" pitchFamily="34" charset="-122"/>
                <a:ea typeface="Microsoft YaHei" panose="020B0503020204020204" pitchFamily="34" charset="-122"/>
              </a:endParaRPr>
            </a:p>
          </p:txBody>
        </p:sp>
        <p:sp>
          <p:nvSpPr>
            <p:cNvPr id="44053" name="文本框 17"/>
            <p:cNvSpPr txBox="1"/>
            <p:nvPr/>
          </p:nvSpPr>
          <p:spPr>
            <a:xfrm>
              <a:off x="2037186" y="3993659"/>
              <a:ext cx="1269641" cy="398614"/>
            </a:xfrm>
            <a:prstGeom prst="rect">
              <a:avLst/>
            </a:prstGeom>
            <a:noFill/>
            <a:ln w="9525">
              <a:noFill/>
            </a:ln>
          </p:spPr>
          <p:txBody>
            <a:bodyPr>
              <a:spAutoFit/>
            </a:bodyPr>
            <a:p>
              <a:pPr eaLnBrk="1" hangingPunct="1"/>
              <a:r>
                <a:rPr lang="zh-CN" altLang="en-US" sz="2000" b="1" dirty="0">
                  <a:solidFill>
                    <a:srgbClr val="FFFFFF"/>
                  </a:solidFill>
                  <a:latin typeface="Microsoft YaHei" panose="020B0503020204020204" pitchFamily="34" charset="-122"/>
                  <a:ea typeface="Microsoft YaHei" panose="020B0503020204020204" pitchFamily="34" charset="-122"/>
                </a:rPr>
                <a:t>  TITLE</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grpSp>
      <p:grpSp>
        <p:nvGrpSpPr>
          <p:cNvPr id="44037" name="组合 18"/>
          <p:cNvGrpSpPr/>
          <p:nvPr/>
        </p:nvGrpSpPr>
        <p:grpSpPr>
          <a:xfrm>
            <a:off x="8991600" y="3749675"/>
            <a:ext cx="2126615" cy="1543652"/>
            <a:chOff x="1668048" y="3993659"/>
            <a:chExt cx="2007916" cy="1543009"/>
          </a:xfrm>
        </p:grpSpPr>
        <p:sp>
          <p:nvSpPr>
            <p:cNvPr id="44050" name="文本框 19"/>
            <p:cNvSpPr txBox="1"/>
            <p:nvPr/>
          </p:nvSpPr>
          <p:spPr>
            <a:xfrm>
              <a:off x="1668048" y="4460791"/>
              <a:ext cx="2007916" cy="1075877"/>
            </a:xfrm>
            <a:prstGeom prst="rect">
              <a:avLst/>
            </a:prstGeom>
            <a:noFill/>
            <a:ln w="9525">
              <a:noFill/>
            </a:ln>
          </p:spPr>
          <p:txBody>
            <a:bodyPr>
              <a:spAutoFit/>
            </a:bodyPr>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sym typeface="+mn-ea"/>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zh-CN" altLang="en-US" sz="1600" dirty="0">
                <a:solidFill>
                  <a:srgbClr val="FFFFFF"/>
                </a:solidFill>
                <a:latin typeface="Microsoft YaHei" panose="020B0503020204020204" pitchFamily="34" charset="-122"/>
                <a:ea typeface="Microsoft YaHei" panose="020B0503020204020204" pitchFamily="34" charset="-122"/>
                <a:sym typeface="+mn-ea"/>
              </a:endParaRPr>
            </a:p>
            <a:p>
              <a:pPr eaLnBrk="1" hangingPunct="1"/>
              <a:r>
                <a:rPr lang="zh-CN" altLang="en-US" sz="1600" dirty="0">
                  <a:solidFill>
                    <a:srgbClr val="FFFFFF"/>
                  </a:solidFill>
                  <a:latin typeface="Microsoft YaHei" panose="020B0503020204020204" pitchFamily="34" charset="-122"/>
                  <a:ea typeface="Microsoft YaHei" panose="020B0503020204020204" pitchFamily="34" charset="-122"/>
                  <a:sym typeface="+mn-ea"/>
                </a:rPr>
                <a:t>Add  your text here</a:t>
              </a:r>
              <a:endParaRPr lang="en-US" altLang="zh-CN" sz="1600" dirty="0">
                <a:solidFill>
                  <a:srgbClr val="FFFFFF"/>
                </a:solidFill>
                <a:latin typeface="Microsoft YaHei" panose="020B0503020204020204" pitchFamily="34" charset="-122"/>
                <a:ea typeface="Microsoft YaHei" panose="020B0503020204020204" pitchFamily="34" charset="-122"/>
              </a:endParaRPr>
            </a:p>
          </p:txBody>
        </p:sp>
        <p:sp>
          <p:nvSpPr>
            <p:cNvPr id="44051" name="文本框 20"/>
            <p:cNvSpPr txBox="1"/>
            <p:nvPr/>
          </p:nvSpPr>
          <p:spPr>
            <a:xfrm>
              <a:off x="2037186" y="3993659"/>
              <a:ext cx="1269641" cy="398614"/>
            </a:xfrm>
            <a:prstGeom prst="rect">
              <a:avLst/>
            </a:prstGeom>
            <a:noFill/>
            <a:ln w="9525">
              <a:noFill/>
            </a:ln>
          </p:spPr>
          <p:txBody>
            <a:bodyPr>
              <a:spAutoFit/>
            </a:bodyPr>
            <a:p>
              <a:pPr eaLnBrk="1" hangingPunct="1"/>
              <a:r>
                <a:rPr lang="zh-CN" altLang="en-US" sz="2000" b="1" dirty="0">
                  <a:solidFill>
                    <a:srgbClr val="FFFFFF"/>
                  </a:solidFill>
                  <a:latin typeface="Microsoft YaHei" panose="020B0503020204020204" pitchFamily="34" charset="-122"/>
                  <a:ea typeface="Microsoft YaHei" panose="020B0503020204020204" pitchFamily="34" charset="-122"/>
                </a:rPr>
                <a:t> TITLE</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grpSp>
      <p:grpSp>
        <p:nvGrpSpPr>
          <p:cNvPr id="44038" name="组合 21"/>
          <p:cNvGrpSpPr/>
          <p:nvPr/>
        </p:nvGrpSpPr>
        <p:grpSpPr>
          <a:xfrm>
            <a:off x="1647825" y="2081213"/>
            <a:ext cx="1174750" cy="1174750"/>
            <a:chOff x="1648248" y="2031113"/>
            <a:chExt cx="1173755" cy="1173755"/>
          </a:xfrm>
        </p:grpSpPr>
        <p:grpSp>
          <p:nvGrpSpPr>
            <p:cNvPr id="23" name="组合 22"/>
            <p:cNvGrpSpPr/>
            <p:nvPr/>
          </p:nvGrpSpPr>
          <p:grpSpPr>
            <a:xfrm>
              <a:off x="1969198" y="2240288"/>
              <a:ext cx="560641" cy="691319"/>
              <a:chOff x="1876426" y="3554414"/>
              <a:chExt cx="211137" cy="260350"/>
            </a:xfrm>
            <a:solidFill>
              <a:srgbClr val="66ACBC"/>
            </a:solidFill>
          </p:grpSpPr>
          <p:sp>
            <p:nvSpPr>
              <p:cNvPr id="25" name="Freeform 174"/>
              <p:cNvSpPr/>
              <p:nvPr/>
            </p:nvSpPr>
            <p:spPr bwMode="auto">
              <a:xfrm>
                <a:off x="1876426" y="3656014"/>
                <a:ext cx="42863" cy="13652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26" name="Freeform 175"/>
              <p:cNvSpPr/>
              <p:nvPr/>
            </p:nvSpPr>
            <p:spPr bwMode="auto">
              <a:xfrm>
                <a:off x="1925638" y="3554414"/>
                <a:ext cx="161925" cy="260350"/>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24" name="矩形 23"/>
            <p:cNvSpPr/>
            <p:nvPr/>
          </p:nvSpPr>
          <p:spPr>
            <a:xfrm rot="2697175">
              <a:off x="1648248" y="2031113"/>
              <a:ext cx="1173755" cy="11737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44039" name="组合 26"/>
          <p:cNvGrpSpPr/>
          <p:nvPr/>
        </p:nvGrpSpPr>
        <p:grpSpPr>
          <a:xfrm>
            <a:off x="4256088" y="2098675"/>
            <a:ext cx="1173162" cy="1173163"/>
            <a:chOff x="4255712" y="2047326"/>
            <a:chExt cx="1173755" cy="1173755"/>
          </a:xfrm>
        </p:grpSpPr>
        <p:sp>
          <p:nvSpPr>
            <p:cNvPr id="44046" name="Freeform 367"/>
            <p:cNvSpPr>
              <a:spLocks noEditPoints="1"/>
            </p:cNvSpPr>
            <p:nvPr/>
          </p:nvSpPr>
          <p:spPr>
            <a:xfrm>
              <a:off x="4563432" y="2336800"/>
              <a:ext cx="558316" cy="594807"/>
            </a:xfrm>
            <a:custGeom>
              <a:avLst/>
              <a:gdLst/>
              <a:ahLst/>
              <a:cxnLst>
                <a:cxn ang="0">
                  <a:pos x="520957" y="396538"/>
                </a:cxn>
                <a:cxn ang="0">
                  <a:pos x="485673" y="431648"/>
                </a:cxn>
                <a:cxn ang="0">
                  <a:pos x="485673" y="435779"/>
                </a:cxn>
                <a:cxn ang="0">
                  <a:pos x="417180" y="481215"/>
                </a:cxn>
                <a:cxn ang="0">
                  <a:pos x="332084" y="495673"/>
                </a:cxn>
                <a:cxn ang="0">
                  <a:pos x="307178" y="386211"/>
                </a:cxn>
                <a:cxn ang="0">
                  <a:pos x="303027" y="249902"/>
                </a:cxn>
                <a:cxn ang="0">
                  <a:pos x="400576" y="249902"/>
                </a:cxn>
                <a:cxn ang="0">
                  <a:pos x="437936" y="241640"/>
                </a:cxn>
                <a:cxn ang="0">
                  <a:pos x="460766" y="254032"/>
                </a:cxn>
                <a:cxn ang="0">
                  <a:pos x="489824" y="225118"/>
                </a:cxn>
                <a:cxn ang="0">
                  <a:pos x="460766" y="196204"/>
                </a:cxn>
                <a:cxn ang="0">
                  <a:pos x="435860" y="208596"/>
                </a:cxn>
                <a:cxn ang="0">
                  <a:pos x="300951" y="208596"/>
                </a:cxn>
                <a:cxn ang="0">
                  <a:pos x="298875" y="140441"/>
                </a:cxn>
                <a:cxn ang="0">
                  <a:pos x="350764" y="72286"/>
                </a:cxn>
                <a:cxn ang="0">
                  <a:pos x="278120" y="0"/>
                </a:cxn>
                <a:cxn ang="0">
                  <a:pos x="205477" y="72286"/>
                </a:cxn>
                <a:cxn ang="0">
                  <a:pos x="257365" y="140441"/>
                </a:cxn>
                <a:cxn ang="0">
                  <a:pos x="255289" y="208596"/>
                </a:cxn>
                <a:cxn ang="0">
                  <a:pos x="120380" y="208596"/>
                </a:cxn>
                <a:cxn ang="0">
                  <a:pos x="95474" y="196204"/>
                </a:cxn>
                <a:cxn ang="0">
                  <a:pos x="66417" y="225118"/>
                </a:cxn>
                <a:cxn ang="0">
                  <a:pos x="95474" y="254032"/>
                </a:cxn>
                <a:cxn ang="0">
                  <a:pos x="118305" y="241640"/>
                </a:cxn>
                <a:cxn ang="0">
                  <a:pos x="157740" y="249902"/>
                </a:cxn>
                <a:cxn ang="0">
                  <a:pos x="253214" y="249902"/>
                </a:cxn>
                <a:cxn ang="0">
                  <a:pos x="249063" y="386211"/>
                </a:cxn>
                <a:cxn ang="0">
                  <a:pos x="226232" y="493607"/>
                </a:cxn>
                <a:cxn ang="0">
                  <a:pos x="122456" y="468824"/>
                </a:cxn>
                <a:cxn ang="0">
                  <a:pos x="70568" y="437844"/>
                </a:cxn>
                <a:cxn ang="0">
                  <a:pos x="72643" y="431648"/>
                </a:cxn>
                <a:cxn ang="0">
                  <a:pos x="35284" y="396538"/>
                </a:cxn>
                <a:cxn ang="0">
                  <a:pos x="0" y="431648"/>
                </a:cxn>
                <a:cxn ang="0">
                  <a:pos x="35284" y="468824"/>
                </a:cxn>
                <a:cxn ang="0">
                  <a:pos x="43586" y="466758"/>
                </a:cxn>
                <a:cxn ang="0">
                  <a:pos x="99625" y="510130"/>
                </a:cxn>
                <a:cxn ang="0">
                  <a:pos x="211703" y="563827"/>
                </a:cxn>
                <a:cxn ang="0">
                  <a:pos x="280196" y="594807"/>
                </a:cxn>
                <a:cxn ang="0">
                  <a:pos x="344537" y="563827"/>
                </a:cxn>
                <a:cxn ang="0">
                  <a:pos x="456615" y="510130"/>
                </a:cxn>
                <a:cxn ang="0">
                  <a:pos x="512654" y="466758"/>
                </a:cxn>
                <a:cxn ang="0">
                  <a:pos x="520957" y="468824"/>
                </a:cxn>
                <a:cxn ang="0">
                  <a:pos x="558316" y="431648"/>
                </a:cxn>
                <a:cxn ang="0">
                  <a:pos x="520957" y="396538"/>
                </a:cxn>
                <a:cxn ang="0">
                  <a:pos x="238685" y="72286"/>
                </a:cxn>
                <a:cxn ang="0">
                  <a:pos x="278120" y="33045"/>
                </a:cxn>
                <a:cxn ang="0">
                  <a:pos x="315480" y="72286"/>
                </a:cxn>
                <a:cxn ang="0">
                  <a:pos x="278120" y="109461"/>
                </a:cxn>
                <a:cxn ang="0">
                  <a:pos x="238685" y="72286"/>
                </a:cxn>
              </a:cxnLst>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alpha val="100000"/>
              </a:schemeClr>
            </a:solidFill>
            <a:ln w="9525">
              <a:noFill/>
            </a:ln>
          </p:spPr>
          <p:txBody>
            <a:bodyPr/>
            <a:p>
              <a:endParaRPr lang="zh-CN" altLang="en-US"/>
            </a:p>
          </p:txBody>
        </p:sp>
        <p:sp>
          <p:nvSpPr>
            <p:cNvPr id="29" name="矩形 28"/>
            <p:cNvSpPr/>
            <p:nvPr/>
          </p:nvSpPr>
          <p:spPr>
            <a:xfrm rot="2697175">
              <a:off x="4255712" y="2047326"/>
              <a:ext cx="1173755" cy="11737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44040" name="组合 29"/>
          <p:cNvGrpSpPr/>
          <p:nvPr/>
        </p:nvGrpSpPr>
        <p:grpSpPr>
          <a:xfrm>
            <a:off x="6815138" y="2081213"/>
            <a:ext cx="1174750" cy="1174750"/>
            <a:chOff x="6815815" y="2031112"/>
            <a:chExt cx="1173755" cy="1173755"/>
          </a:xfrm>
        </p:grpSpPr>
        <p:grpSp>
          <p:nvGrpSpPr>
            <p:cNvPr id="31" name="组合 30"/>
            <p:cNvGrpSpPr/>
            <p:nvPr/>
          </p:nvGrpSpPr>
          <p:grpSpPr>
            <a:xfrm>
              <a:off x="7111771" y="2223918"/>
              <a:ext cx="594850" cy="613555"/>
              <a:chOff x="9117013" y="5110164"/>
              <a:chExt cx="252413" cy="260350"/>
            </a:xfrm>
            <a:solidFill>
              <a:srgbClr val="A8BF12"/>
            </a:solidFill>
          </p:grpSpPr>
          <p:sp>
            <p:nvSpPr>
              <p:cNvPr id="33" name="Freeform 378"/>
              <p:cNvSpPr/>
              <p:nvPr/>
            </p:nvSpPr>
            <p:spPr bwMode="auto">
              <a:xfrm>
                <a:off x="9117013" y="5273676"/>
                <a:ext cx="252413" cy="96838"/>
              </a:xfrm>
              <a:custGeom>
                <a:avLst/>
                <a:gdLst>
                  <a:gd name="T0" fmla="*/ 34 w 280"/>
                  <a:gd name="T1" fmla="*/ 75 h 108"/>
                  <a:gd name="T2" fmla="*/ 10 w 280"/>
                  <a:gd name="T3" fmla="*/ 75 h 108"/>
                  <a:gd name="T4" fmla="*/ 0 w 280"/>
                  <a:gd name="T5" fmla="*/ 85 h 108"/>
                  <a:gd name="T6" fmla="*/ 0 w 280"/>
                  <a:gd name="T7" fmla="*/ 98 h 108"/>
                  <a:gd name="T8" fmla="*/ 10 w 280"/>
                  <a:gd name="T9" fmla="*/ 108 h 108"/>
                  <a:gd name="T10" fmla="*/ 270 w 280"/>
                  <a:gd name="T11" fmla="*/ 108 h 108"/>
                  <a:gd name="T12" fmla="*/ 280 w 280"/>
                  <a:gd name="T13" fmla="*/ 98 h 108"/>
                  <a:gd name="T14" fmla="*/ 280 w 280"/>
                  <a:gd name="T15" fmla="*/ 85 h 108"/>
                  <a:gd name="T16" fmla="*/ 270 w 280"/>
                  <a:gd name="T17" fmla="*/ 75 h 108"/>
                  <a:gd name="T18" fmla="*/ 248 w 280"/>
                  <a:gd name="T19" fmla="*/ 75 h 108"/>
                  <a:gd name="T20" fmla="*/ 220 w 280"/>
                  <a:gd name="T21" fmla="*/ 0 h 108"/>
                  <a:gd name="T22" fmla="*/ 62 w 280"/>
                  <a:gd name="T23" fmla="*/ 0 h 108"/>
                  <a:gd name="T24" fmla="*/ 34 w 280"/>
                  <a:gd name="T2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108">
                    <a:moveTo>
                      <a:pt x="34" y="75"/>
                    </a:moveTo>
                    <a:cubicBezTo>
                      <a:pt x="10" y="75"/>
                      <a:pt x="10" y="75"/>
                      <a:pt x="10" y="75"/>
                    </a:cubicBezTo>
                    <a:cubicBezTo>
                      <a:pt x="5" y="75"/>
                      <a:pt x="0" y="79"/>
                      <a:pt x="0" y="85"/>
                    </a:cubicBezTo>
                    <a:cubicBezTo>
                      <a:pt x="0" y="98"/>
                      <a:pt x="0" y="98"/>
                      <a:pt x="0" y="98"/>
                    </a:cubicBezTo>
                    <a:cubicBezTo>
                      <a:pt x="0" y="103"/>
                      <a:pt x="5" y="108"/>
                      <a:pt x="10" y="108"/>
                    </a:cubicBezTo>
                    <a:cubicBezTo>
                      <a:pt x="270" y="108"/>
                      <a:pt x="270" y="108"/>
                      <a:pt x="270" y="108"/>
                    </a:cubicBezTo>
                    <a:cubicBezTo>
                      <a:pt x="276" y="108"/>
                      <a:pt x="280" y="103"/>
                      <a:pt x="280" y="98"/>
                    </a:cubicBezTo>
                    <a:cubicBezTo>
                      <a:pt x="280" y="85"/>
                      <a:pt x="280" y="85"/>
                      <a:pt x="280" y="85"/>
                    </a:cubicBezTo>
                    <a:cubicBezTo>
                      <a:pt x="280" y="79"/>
                      <a:pt x="276" y="75"/>
                      <a:pt x="270" y="75"/>
                    </a:cubicBezTo>
                    <a:cubicBezTo>
                      <a:pt x="248" y="75"/>
                      <a:pt x="248" y="75"/>
                      <a:pt x="248" y="75"/>
                    </a:cubicBezTo>
                    <a:cubicBezTo>
                      <a:pt x="220" y="0"/>
                      <a:pt x="220" y="0"/>
                      <a:pt x="220" y="0"/>
                    </a:cubicBezTo>
                    <a:cubicBezTo>
                      <a:pt x="62" y="0"/>
                      <a:pt x="62" y="0"/>
                      <a:pt x="62" y="0"/>
                    </a:cubicBezTo>
                    <a:lnTo>
                      <a:pt x="34" y="7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4" name="Freeform 379"/>
              <p:cNvSpPr/>
              <p:nvPr/>
            </p:nvSpPr>
            <p:spPr bwMode="auto">
              <a:xfrm>
                <a:off x="9209088" y="5110164"/>
                <a:ext cx="69850" cy="68263"/>
              </a:xfrm>
              <a:custGeom>
                <a:avLst/>
                <a:gdLst>
                  <a:gd name="T0" fmla="*/ 54 w 78"/>
                  <a:gd name="T1" fmla="*/ 9 h 75"/>
                  <a:gd name="T2" fmla="*/ 39 w 78"/>
                  <a:gd name="T3" fmla="*/ 0 h 75"/>
                  <a:gd name="T4" fmla="*/ 24 w 78"/>
                  <a:gd name="T5" fmla="*/ 10 h 75"/>
                  <a:gd name="T6" fmla="*/ 0 w 78"/>
                  <a:gd name="T7" fmla="*/ 75 h 75"/>
                  <a:gd name="T8" fmla="*/ 78 w 78"/>
                  <a:gd name="T9" fmla="*/ 75 h 75"/>
                  <a:gd name="T10" fmla="*/ 54 w 78"/>
                  <a:gd name="T11" fmla="*/ 9 h 75"/>
                </a:gdLst>
                <a:ahLst/>
                <a:cxnLst>
                  <a:cxn ang="0">
                    <a:pos x="T0" y="T1"/>
                  </a:cxn>
                  <a:cxn ang="0">
                    <a:pos x="T2" y="T3"/>
                  </a:cxn>
                  <a:cxn ang="0">
                    <a:pos x="T4" y="T5"/>
                  </a:cxn>
                  <a:cxn ang="0">
                    <a:pos x="T6" y="T7"/>
                  </a:cxn>
                  <a:cxn ang="0">
                    <a:pos x="T8" y="T9"/>
                  </a:cxn>
                  <a:cxn ang="0">
                    <a:pos x="T10" y="T11"/>
                  </a:cxn>
                </a:cxnLst>
                <a:rect l="0" t="0" r="r" b="b"/>
                <a:pathLst>
                  <a:path w="78" h="75">
                    <a:moveTo>
                      <a:pt x="54" y="9"/>
                    </a:moveTo>
                    <a:cubicBezTo>
                      <a:pt x="54" y="9"/>
                      <a:pt x="52" y="0"/>
                      <a:pt x="39" y="0"/>
                    </a:cubicBezTo>
                    <a:cubicBezTo>
                      <a:pt x="26" y="0"/>
                      <a:pt x="24" y="10"/>
                      <a:pt x="24" y="10"/>
                    </a:cubicBezTo>
                    <a:cubicBezTo>
                      <a:pt x="0" y="75"/>
                      <a:pt x="0" y="75"/>
                      <a:pt x="0" y="75"/>
                    </a:cubicBezTo>
                    <a:cubicBezTo>
                      <a:pt x="78" y="75"/>
                      <a:pt x="78" y="75"/>
                      <a:pt x="78" y="75"/>
                    </a:cubicBezTo>
                    <a:lnTo>
                      <a:pt x="54"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35" name="Freeform 380"/>
              <p:cNvSpPr/>
              <p:nvPr/>
            </p:nvSpPr>
            <p:spPr bwMode="auto">
              <a:xfrm>
                <a:off x="9182101" y="5203826"/>
                <a:ext cx="122238" cy="44450"/>
              </a:xfrm>
              <a:custGeom>
                <a:avLst/>
                <a:gdLst>
                  <a:gd name="T0" fmla="*/ 10 w 77"/>
                  <a:gd name="T1" fmla="*/ 0 h 28"/>
                  <a:gd name="T2" fmla="*/ 0 w 77"/>
                  <a:gd name="T3" fmla="*/ 28 h 28"/>
                  <a:gd name="T4" fmla="*/ 77 w 77"/>
                  <a:gd name="T5" fmla="*/ 28 h 28"/>
                  <a:gd name="T6" fmla="*/ 67 w 77"/>
                  <a:gd name="T7" fmla="*/ 0 h 28"/>
                  <a:gd name="T8" fmla="*/ 10 w 77"/>
                  <a:gd name="T9" fmla="*/ 0 h 28"/>
                </a:gdLst>
                <a:ahLst/>
                <a:cxnLst>
                  <a:cxn ang="0">
                    <a:pos x="T0" y="T1"/>
                  </a:cxn>
                  <a:cxn ang="0">
                    <a:pos x="T2" y="T3"/>
                  </a:cxn>
                  <a:cxn ang="0">
                    <a:pos x="T4" y="T5"/>
                  </a:cxn>
                  <a:cxn ang="0">
                    <a:pos x="T6" y="T7"/>
                  </a:cxn>
                  <a:cxn ang="0">
                    <a:pos x="T8" y="T9"/>
                  </a:cxn>
                </a:cxnLst>
                <a:rect l="0" t="0" r="r" b="b"/>
                <a:pathLst>
                  <a:path w="77" h="28">
                    <a:moveTo>
                      <a:pt x="10" y="0"/>
                    </a:moveTo>
                    <a:lnTo>
                      <a:pt x="0" y="28"/>
                    </a:lnTo>
                    <a:lnTo>
                      <a:pt x="77" y="28"/>
                    </a:lnTo>
                    <a:lnTo>
                      <a:pt x="67" y="0"/>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32" name="矩形 31"/>
            <p:cNvSpPr/>
            <p:nvPr/>
          </p:nvSpPr>
          <p:spPr>
            <a:xfrm rot="2697175">
              <a:off x="6815815" y="2031112"/>
              <a:ext cx="1173755" cy="11737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44041" name="组合 35"/>
          <p:cNvGrpSpPr/>
          <p:nvPr/>
        </p:nvGrpSpPr>
        <p:grpSpPr>
          <a:xfrm>
            <a:off x="9358313" y="2081213"/>
            <a:ext cx="1174750" cy="1174750"/>
            <a:chOff x="9358660" y="2031111"/>
            <a:chExt cx="1173755" cy="1173755"/>
          </a:xfrm>
        </p:grpSpPr>
        <p:grpSp>
          <p:nvGrpSpPr>
            <p:cNvPr id="37" name="组合 36"/>
            <p:cNvGrpSpPr/>
            <p:nvPr/>
          </p:nvGrpSpPr>
          <p:grpSpPr>
            <a:xfrm>
              <a:off x="9679906" y="2339738"/>
              <a:ext cx="531261" cy="528001"/>
              <a:chOff x="9631363" y="4592639"/>
              <a:chExt cx="258763" cy="257175"/>
            </a:xfrm>
            <a:solidFill>
              <a:srgbClr val="F6911C"/>
            </a:solidFill>
          </p:grpSpPr>
          <p:sp>
            <p:nvSpPr>
              <p:cNvPr id="39" name="Freeform 229"/>
              <p:cNvSpPr>
                <a:spLocks noEditPoints="1"/>
              </p:cNvSpPr>
              <p:nvPr/>
            </p:nvSpPr>
            <p:spPr bwMode="auto">
              <a:xfrm>
                <a:off x="9631363" y="4592639"/>
                <a:ext cx="258763" cy="257175"/>
              </a:xfrm>
              <a:custGeom>
                <a:avLst/>
                <a:gdLst>
                  <a:gd name="T0" fmla="*/ 249 w 288"/>
                  <a:gd name="T1" fmla="*/ 60 h 286"/>
                  <a:gd name="T2" fmla="*/ 138 w 288"/>
                  <a:gd name="T3" fmla="*/ 27 h 286"/>
                  <a:gd name="T4" fmla="*/ 86 w 288"/>
                  <a:gd name="T5" fmla="*/ 0 h 286"/>
                  <a:gd name="T6" fmla="*/ 68 w 288"/>
                  <a:gd name="T7" fmla="*/ 17 h 286"/>
                  <a:gd name="T8" fmla="*/ 68 w 288"/>
                  <a:gd name="T9" fmla="*/ 18 h 286"/>
                  <a:gd name="T10" fmla="*/ 32 w 288"/>
                  <a:gd name="T11" fmla="*/ 104 h 286"/>
                  <a:gd name="T12" fmla="*/ 16 w 288"/>
                  <a:gd name="T13" fmla="*/ 103 h 286"/>
                  <a:gd name="T14" fmla="*/ 0 w 288"/>
                  <a:gd name="T15" fmla="*/ 118 h 286"/>
                  <a:gd name="T16" fmla="*/ 5 w 288"/>
                  <a:gd name="T17" fmla="*/ 182 h 286"/>
                  <a:gd name="T18" fmla="*/ 17 w 288"/>
                  <a:gd name="T19" fmla="*/ 186 h 286"/>
                  <a:gd name="T20" fmla="*/ 75 w 288"/>
                  <a:gd name="T21" fmla="*/ 237 h 286"/>
                  <a:gd name="T22" fmla="*/ 71 w 288"/>
                  <a:gd name="T23" fmla="*/ 270 h 286"/>
                  <a:gd name="T24" fmla="*/ 87 w 288"/>
                  <a:gd name="T25" fmla="*/ 286 h 286"/>
                  <a:gd name="T26" fmla="*/ 150 w 288"/>
                  <a:gd name="T27" fmla="*/ 280 h 286"/>
                  <a:gd name="T28" fmla="*/ 153 w 288"/>
                  <a:gd name="T29" fmla="*/ 268 h 286"/>
                  <a:gd name="T30" fmla="*/ 156 w 288"/>
                  <a:gd name="T31" fmla="*/ 262 h 286"/>
                  <a:gd name="T32" fmla="*/ 162 w 288"/>
                  <a:gd name="T33" fmla="*/ 268 h 286"/>
                  <a:gd name="T34" fmla="*/ 165 w 288"/>
                  <a:gd name="T35" fmla="*/ 280 h 286"/>
                  <a:gd name="T36" fmla="*/ 228 w 288"/>
                  <a:gd name="T37" fmla="*/ 286 h 286"/>
                  <a:gd name="T38" fmla="*/ 244 w 288"/>
                  <a:gd name="T39" fmla="*/ 270 h 286"/>
                  <a:gd name="T40" fmla="*/ 240 w 288"/>
                  <a:gd name="T41" fmla="*/ 236 h 286"/>
                  <a:gd name="T42" fmla="*/ 224 w 288"/>
                  <a:gd name="T43" fmla="*/ 223 h 286"/>
                  <a:gd name="T44" fmla="*/ 224 w 288"/>
                  <a:gd name="T45" fmla="*/ 266 h 286"/>
                  <a:gd name="T46" fmla="*/ 185 w 288"/>
                  <a:gd name="T47" fmla="*/ 240 h 286"/>
                  <a:gd name="T48" fmla="*/ 156 w 288"/>
                  <a:gd name="T49" fmla="*/ 243 h 286"/>
                  <a:gd name="T50" fmla="*/ 130 w 288"/>
                  <a:gd name="T51" fmla="*/ 241 h 286"/>
                  <a:gd name="T52" fmla="*/ 91 w 288"/>
                  <a:gd name="T53" fmla="*/ 266 h 286"/>
                  <a:gd name="T54" fmla="*/ 91 w 288"/>
                  <a:gd name="T55" fmla="*/ 224 h 286"/>
                  <a:gd name="T56" fmla="*/ 46 w 288"/>
                  <a:gd name="T57" fmla="*/ 164 h 286"/>
                  <a:gd name="T58" fmla="*/ 20 w 288"/>
                  <a:gd name="T59" fmla="*/ 122 h 286"/>
                  <a:gd name="T60" fmla="*/ 48 w 288"/>
                  <a:gd name="T61" fmla="*/ 117 h 286"/>
                  <a:gd name="T62" fmla="*/ 88 w 288"/>
                  <a:gd name="T63" fmla="*/ 65 h 286"/>
                  <a:gd name="T64" fmla="*/ 135 w 288"/>
                  <a:gd name="T65" fmla="*/ 47 h 286"/>
                  <a:gd name="T66" fmla="*/ 156 w 288"/>
                  <a:gd name="T67" fmla="*/ 45 h 286"/>
                  <a:gd name="T68" fmla="*/ 269 w 288"/>
                  <a:gd name="T69" fmla="*/ 144 h 286"/>
                  <a:gd name="T70" fmla="*/ 224 w 288"/>
                  <a:gd name="T71" fmla="*/ 22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6">
                    <a:moveTo>
                      <a:pt x="288" y="144"/>
                    </a:moveTo>
                    <a:cubicBezTo>
                      <a:pt x="288" y="111"/>
                      <a:pt x="273" y="81"/>
                      <a:pt x="249" y="60"/>
                    </a:cubicBezTo>
                    <a:cubicBezTo>
                      <a:pt x="225" y="39"/>
                      <a:pt x="192" y="26"/>
                      <a:pt x="156" y="26"/>
                    </a:cubicBezTo>
                    <a:cubicBezTo>
                      <a:pt x="150" y="26"/>
                      <a:pt x="144" y="26"/>
                      <a:pt x="138" y="27"/>
                    </a:cubicBezTo>
                    <a:cubicBezTo>
                      <a:pt x="94" y="2"/>
                      <a:pt x="94" y="2"/>
                      <a:pt x="94" y="2"/>
                    </a:cubicBezTo>
                    <a:cubicBezTo>
                      <a:pt x="92" y="0"/>
                      <a:pt x="89" y="0"/>
                      <a:pt x="86" y="0"/>
                    </a:cubicBezTo>
                    <a:cubicBezTo>
                      <a:pt x="83" y="0"/>
                      <a:pt x="80" y="0"/>
                      <a:pt x="77" y="2"/>
                    </a:cubicBezTo>
                    <a:cubicBezTo>
                      <a:pt x="72" y="5"/>
                      <a:pt x="68" y="11"/>
                      <a:pt x="68" y="17"/>
                    </a:cubicBezTo>
                    <a:cubicBezTo>
                      <a:pt x="68" y="17"/>
                      <a:pt x="68" y="17"/>
                      <a:pt x="68" y="17"/>
                    </a:cubicBezTo>
                    <a:cubicBezTo>
                      <a:pt x="68" y="17"/>
                      <a:pt x="68" y="17"/>
                      <a:pt x="68" y="18"/>
                    </a:cubicBezTo>
                    <a:cubicBezTo>
                      <a:pt x="69" y="55"/>
                      <a:pt x="69" y="55"/>
                      <a:pt x="69" y="55"/>
                    </a:cubicBezTo>
                    <a:cubicBezTo>
                      <a:pt x="52" y="68"/>
                      <a:pt x="40" y="85"/>
                      <a:pt x="32" y="104"/>
                    </a:cubicBezTo>
                    <a:cubicBezTo>
                      <a:pt x="17" y="103"/>
                      <a:pt x="17" y="103"/>
                      <a:pt x="17" y="103"/>
                    </a:cubicBezTo>
                    <a:cubicBezTo>
                      <a:pt x="17" y="103"/>
                      <a:pt x="16" y="103"/>
                      <a:pt x="16" y="103"/>
                    </a:cubicBezTo>
                    <a:cubicBezTo>
                      <a:pt x="12" y="103"/>
                      <a:pt x="8" y="104"/>
                      <a:pt x="5" y="107"/>
                    </a:cubicBezTo>
                    <a:cubicBezTo>
                      <a:pt x="2" y="110"/>
                      <a:pt x="0" y="114"/>
                      <a:pt x="0" y="118"/>
                    </a:cubicBezTo>
                    <a:cubicBezTo>
                      <a:pt x="0" y="170"/>
                      <a:pt x="0" y="170"/>
                      <a:pt x="0" y="170"/>
                    </a:cubicBezTo>
                    <a:cubicBezTo>
                      <a:pt x="0" y="175"/>
                      <a:pt x="2" y="179"/>
                      <a:pt x="5" y="182"/>
                    </a:cubicBezTo>
                    <a:cubicBezTo>
                      <a:pt x="8" y="184"/>
                      <a:pt x="12" y="186"/>
                      <a:pt x="16" y="186"/>
                    </a:cubicBezTo>
                    <a:cubicBezTo>
                      <a:pt x="16" y="186"/>
                      <a:pt x="17" y="186"/>
                      <a:pt x="17" y="186"/>
                    </a:cubicBezTo>
                    <a:cubicBezTo>
                      <a:pt x="32" y="184"/>
                      <a:pt x="32" y="184"/>
                      <a:pt x="32" y="184"/>
                    </a:cubicBezTo>
                    <a:cubicBezTo>
                      <a:pt x="41" y="206"/>
                      <a:pt x="56" y="224"/>
                      <a:pt x="75" y="237"/>
                    </a:cubicBezTo>
                    <a:cubicBezTo>
                      <a:pt x="71" y="268"/>
                      <a:pt x="71" y="268"/>
                      <a:pt x="71" y="268"/>
                    </a:cubicBezTo>
                    <a:cubicBezTo>
                      <a:pt x="71" y="269"/>
                      <a:pt x="71" y="269"/>
                      <a:pt x="71" y="270"/>
                    </a:cubicBezTo>
                    <a:cubicBezTo>
                      <a:pt x="71" y="274"/>
                      <a:pt x="73" y="277"/>
                      <a:pt x="75" y="280"/>
                    </a:cubicBezTo>
                    <a:cubicBezTo>
                      <a:pt x="78" y="284"/>
                      <a:pt x="82" y="286"/>
                      <a:pt x="87" y="286"/>
                    </a:cubicBezTo>
                    <a:cubicBezTo>
                      <a:pt x="138" y="286"/>
                      <a:pt x="138" y="286"/>
                      <a:pt x="138" y="286"/>
                    </a:cubicBezTo>
                    <a:cubicBezTo>
                      <a:pt x="142" y="286"/>
                      <a:pt x="147" y="284"/>
                      <a:pt x="150" y="280"/>
                    </a:cubicBezTo>
                    <a:cubicBezTo>
                      <a:pt x="152" y="277"/>
                      <a:pt x="153" y="274"/>
                      <a:pt x="153" y="270"/>
                    </a:cubicBezTo>
                    <a:cubicBezTo>
                      <a:pt x="153" y="269"/>
                      <a:pt x="153" y="269"/>
                      <a:pt x="153" y="268"/>
                    </a:cubicBezTo>
                    <a:cubicBezTo>
                      <a:pt x="153" y="262"/>
                      <a:pt x="153" y="262"/>
                      <a:pt x="153" y="262"/>
                    </a:cubicBezTo>
                    <a:cubicBezTo>
                      <a:pt x="154" y="262"/>
                      <a:pt x="155" y="262"/>
                      <a:pt x="156" y="262"/>
                    </a:cubicBezTo>
                    <a:cubicBezTo>
                      <a:pt x="158" y="262"/>
                      <a:pt x="160" y="262"/>
                      <a:pt x="162" y="262"/>
                    </a:cubicBezTo>
                    <a:cubicBezTo>
                      <a:pt x="162" y="268"/>
                      <a:pt x="162" y="268"/>
                      <a:pt x="162" y="268"/>
                    </a:cubicBezTo>
                    <a:cubicBezTo>
                      <a:pt x="162" y="269"/>
                      <a:pt x="161" y="269"/>
                      <a:pt x="161" y="270"/>
                    </a:cubicBezTo>
                    <a:cubicBezTo>
                      <a:pt x="161" y="274"/>
                      <a:pt x="163" y="277"/>
                      <a:pt x="165" y="280"/>
                    </a:cubicBezTo>
                    <a:cubicBezTo>
                      <a:pt x="168" y="284"/>
                      <a:pt x="173" y="286"/>
                      <a:pt x="177" y="286"/>
                    </a:cubicBezTo>
                    <a:cubicBezTo>
                      <a:pt x="228" y="286"/>
                      <a:pt x="228" y="286"/>
                      <a:pt x="228" y="286"/>
                    </a:cubicBezTo>
                    <a:cubicBezTo>
                      <a:pt x="233" y="285"/>
                      <a:pt x="237" y="284"/>
                      <a:pt x="240" y="280"/>
                    </a:cubicBezTo>
                    <a:cubicBezTo>
                      <a:pt x="242" y="277"/>
                      <a:pt x="244" y="274"/>
                      <a:pt x="244" y="270"/>
                    </a:cubicBezTo>
                    <a:cubicBezTo>
                      <a:pt x="244" y="269"/>
                      <a:pt x="244" y="269"/>
                      <a:pt x="243" y="268"/>
                    </a:cubicBezTo>
                    <a:cubicBezTo>
                      <a:pt x="240" y="236"/>
                      <a:pt x="240" y="236"/>
                      <a:pt x="240" y="236"/>
                    </a:cubicBezTo>
                    <a:cubicBezTo>
                      <a:pt x="269" y="214"/>
                      <a:pt x="288" y="181"/>
                      <a:pt x="288" y="144"/>
                    </a:cubicBezTo>
                    <a:close/>
                    <a:moveTo>
                      <a:pt x="224" y="223"/>
                    </a:moveTo>
                    <a:cubicBezTo>
                      <a:pt x="219" y="226"/>
                      <a:pt x="219" y="226"/>
                      <a:pt x="219" y="226"/>
                    </a:cubicBezTo>
                    <a:cubicBezTo>
                      <a:pt x="224" y="266"/>
                      <a:pt x="224" y="266"/>
                      <a:pt x="224" y="266"/>
                    </a:cubicBezTo>
                    <a:cubicBezTo>
                      <a:pt x="181" y="266"/>
                      <a:pt x="181" y="266"/>
                      <a:pt x="181" y="266"/>
                    </a:cubicBezTo>
                    <a:cubicBezTo>
                      <a:pt x="185" y="240"/>
                      <a:pt x="185" y="240"/>
                      <a:pt x="185" y="240"/>
                    </a:cubicBezTo>
                    <a:cubicBezTo>
                      <a:pt x="172" y="242"/>
                      <a:pt x="172" y="242"/>
                      <a:pt x="172" y="242"/>
                    </a:cubicBezTo>
                    <a:cubicBezTo>
                      <a:pt x="167" y="242"/>
                      <a:pt x="162" y="243"/>
                      <a:pt x="156" y="243"/>
                    </a:cubicBezTo>
                    <a:cubicBezTo>
                      <a:pt x="152" y="243"/>
                      <a:pt x="147" y="243"/>
                      <a:pt x="143" y="242"/>
                    </a:cubicBezTo>
                    <a:cubicBezTo>
                      <a:pt x="130" y="241"/>
                      <a:pt x="130" y="241"/>
                      <a:pt x="130" y="241"/>
                    </a:cubicBezTo>
                    <a:cubicBezTo>
                      <a:pt x="134" y="266"/>
                      <a:pt x="134" y="266"/>
                      <a:pt x="134" y="266"/>
                    </a:cubicBezTo>
                    <a:cubicBezTo>
                      <a:pt x="91" y="266"/>
                      <a:pt x="91" y="266"/>
                      <a:pt x="91" y="266"/>
                    </a:cubicBezTo>
                    <a:cubicBezTo>
                      <a:pt x="96" y="228"/>
                      <a:pt x="96" y="228"/>
                      <a:pt x="96" y="228"/>
                    </a:cubicBezTo>
                    <a:cubicBezTo>
                      <a:pt x="91" y="224"/>
                      <a:pt x="91" y="224"/>
                      <a:pt x="91" y="224"/>
                    </a:cubicBezTo>
                    <a:cubicBezTo>
                      <a:pt x="70" y="211"/>
                      <a:pt x="55" y="193"/>
                      <a:pt x="48" y="171"/>
                    </a:cubicBezTo>
                    <a:cubicBezTo>
                      <a:pt x="46" y="164"/>
                      <a:pt x="46" y="164"/>
                      <a:pt x="46" y="164"/>
                    </a:cubicBezTo>
                    <a:cubicBezTo>
                      <a:pt x="20" y="166"/>
                      <a:pt x="20" y="166"/>
                      <a:pt x="20" y="166"/>
                    </a:cubicBezTo>
                    <a:cubicBezTo>
                      <a:pt x="20" y="122"/>
                      <a:pt x="20" y="122"/>
                      <a:pt x="20" y="122"/>
                    </a:cubicBezTo>
                    <a:cubicBezTo>
                      <a:pt x="45" y="125"/>
                      <a:pt x="45" y="125"/>
                      <a:pt x="45" y="125"/>
                    </a:cubicBezTo>
                    <a:cubicBezTo>
                      <a:pt x="48" y="117"/>
                      <a:pt x="48" y="117"/>
                      <a:pt x="48" y="117"/>
                    </a:cubicBezTo>
                    <a:cubicBezTo>
                      <a:pt x="54" y="98"/>
                      <a:pt x="67" y="81"/>
                      <a:pt x="84" y="68"/>
                    </a:cubicBezTo>
                    <a:cubicBezTo>
                      <a:pt x="88" y="65"/>
                      <a:pt x="88" y="65"/>
                      <a:pt x="88" y="65"/>
                    </a:cubicBezTo>
                    <a:cubicBezTo>
                      <a:pt x="88" y="20"/>
                      <a:pt x="88" y="20"/>
                      <a:pt x="88" y="20"/>
                    </a:cubicBezTo>
                    <a:cubicBezTo>
                      <a:pt x="135" y="47"/>
                      <a:pt x="135" y="47"/>
                      <a:pt x="135" y="47"/>
                    </a:cubicBezTo>
                    <a:cubicBezTo>
                      <a:pt x="138" y="46"/>
                      <a:pt x="138" y="46"/>
                      <a:pt x="138" y="46"/>
                    </a:cubicBezTo>
                    <a:cubicBezTo>
                      <a:pt x="144" y="46"/>
                      <a:pt x="150" y="45"/>
                      <a:pt x="156" y="45"/>
                    </a:cubicBezTo>
                    <a:cubicBezTo>
                      <a:pt x="188" y="45"/>
                      <a:pt x="216" y="56"/>
                      <a:pt x="236" y="74"/>
                    </a:cubicBezTo>
                    <a:cubicBezTo>
                      <a:pt x="256" y="92"/>
                      <a:pt x="269" y="117"/>
                      <a:pt x="269" y="144"/>
                    </a:cubicBezTo>
                    <a:cubicBezTo>
                      <a:pt x="269" y="144"/>
                      <a:pt x="269" y="144"/>
                      <a:pt x="269" y="144"/>
                    </a:cubicBezTo>
                    <a:cubicBezTo>
                      <a:pt x="269" y="176"/>
                      <a:pt x="251" y="205"/>
                      <a:pt x="224" y="2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0" name="Freeform 230"/>
              <p:cNvSpPr/>
              <p:nvPr/>
            </p:nvSpPr>
            <p:spPr bwMode="auto">
              <a:xfrm>
                <a:off x="9767888" y="4646614"/>
                <a:ext cx="71438" cy="39688"/>
              </a:xfrm>
              <a:custGeom>
                <a:avLst/>
                <a:gdLst>
                  <a:gd name="T0" fmla="*/ 10 w 80"/>
                  <a:gd name="T1" fmla="*/ 0 h 44"/>
                  <a:gd name="T2" fmla="*/ 0 w 80"/>
                  <a:gd name="T3" fmla="*/ 9 h 44"/>
                  <a:gd name="T4" fmla="*/ 9 w 80"/>
                  <a:gd name="T5" fmla="*/ 19 h 44"/>
                  <a:gd name="T6" fmla="*/ 9 w 80"/>
                  <a:gd name="T7" fmla="*/ 19 h 44"/>
                  <a:gd name="T8" fmla="*/ 10 w 80"/>
                  <a:gd name="T9" fmla="*/ 19 h 44"/>
                  <a:gd name="T10" fmla="*/ 62 w 80"/>
                  <a:gd name="T11" fmla="*/ 41 h 44"/>
                  <a:gd name="T12" fmla="*/ 69 w 80"/>
                  <a:gd name="T13" fmla="*/ 44 h 44"/>
                  <a:gd name="T14" fmla="*/ 76 w 80"/>
                  <a:gd name="T15" fmla="*/ 41 h 44"/>
                  <a:gd name="T16" fmla="*/ 76 w 80"/>
                  <a:gd name="T17" fmla="*/ 27 h 44"/>
                  <a:gd name="T18" fmla="*/ 10 w 80"/>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4">
                    <a:moveTo>
                      <a:pt x="10" y="0"/>
                    </a:moveTo>
                    <a:cubicBezTo>
                      <a:pt x="5" y="0"/>
                      <a:pt x="0" y="4"/>
                      <a:pt x="0" y="9"/>
                    </a:cubicBezTo>
                    <a:cubicBezTo>
                      <a:pt x="0" y="15"/>
                      <a:pt x="4" y="19"/>
                      <a:pt x="9" y="19"/>
                    </a:cubicBezTo>
                    <a:cubicBezTo>
                      <a:pt x="9" y="19"/>
                      <a:pt x="9" y="19"/>
                      <a:pt x="9" y="19"/>
                    </a:cubicBezTo>
                    <a:cubicBezTo>
                      <a:pt x="9" y="19"/>
                      <a:pt x="10" y="19"/>
                      <a:pt x="10" y="19"/>
                    </a:cubicBezTo>
                    <a:cubicBezTo>
                      <a:pt x="16" y="20"/>
                      <a:pt x="44" y="23"/>
                      <a:pt x="62" y="41"/>
                    </a:cubicBezTo>
                    <a:cubicBezTo>
                      <a:pt x="64" y="43"/>
                      <a:pt x="66" y="44"/>
                      <a:pt x="69" y="44"/>
                    </a:cubicBezTo>
                    <a:cubicBezTo>
                      <a:pt x="71" y="44"/>
                      <a:pt x="74" y="43"/>
                      <a:pt x="76" y="41"/>
                    </a:cubicBezTo>
                    <a:cubicBezTo>
                      <a:pt x="80" y="37"/>
                      <a:pt x="79" y="31"/>
                      <a:pt x="76" y="27"/>
                    </a:cubicBezTo>
                    <a:cubicBezTo>
                      <a:pt x="48" y="1"/>
                      <a:pt x="11" y="0"/>
                      <a:pt x="1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1" name="Freeform 231"/>
              <p:cNvSpPr/>
              <p:nvPr/>
            </p:nvSpPr>
            <p:spPr bwMode="auto">
              <a:xfrm>
                <a:off x="9683751" y="4678364"/>
                <a:ext cx="36513" cy="38100"/>
              </a:xfrm>
              <a:custGeom>
                <a:avLst/>
                <a:gdLst>
                  <a:gd name="T0" fmla="*/ 11 w 42"/>
                  <a:gd name="T1" fmla="*/ 12 h 43"/>
                  <a:gd name="T2" fmla="*/ 5 w 42"/>
                  <a:gd name="T3" fmla="*/ 38 h 43"/>
                  <a:gd name="T4" fmla="*/ 31 w 42"/>
                  <a:gd name="T5" fmla="*/ 31 h 43"/>
                  <a:gd name="T6" fmla="*/ 37 w 42"/>
                  <a:gd name="T7" fmla="*/ 5 h 43"/>
                  <a:gd name="T8" fmla="*/ 11 w 42"/>
                  <a:gd name="T9" fmla="*/ 12 h 43"/>
                </a:gdLst>
                <a:ahLst/>
                <a:cxnLst>
                  <a:cxn ang="0">
                    <a:pos x="T0" y="T1"/>
                  </a:cxn>
                  <a:cxn ang="0">
                    <a:pos x="T2" y="T3"/>
                  </a:cxn>
                  <a:cxn ang="0">
                    <a:pos x="T4" y="T5"/>
                  </a:cxn>
                  <a:cxn ang="0">
                    <a:pos x="T6" y="T7"/>
                  </a:cxn>
                  <a:cxn ang="0">
                    <a:pos x="T8" y="T9"/>
                  </a:cxn>
                </a:cxnLst>
                <a:rect l="0" t="0" r="r" b="b"/>
                <a:pathLst>
                  <a:path w="42" h="43">
                    <a:moveTo>
                      <a:pt x="11" y="12"/>
                    </a:moveTo>
                    <a:cubicBezTo>
                      <a:pt x="2" y="21"/>
                      <a:pt x="0" y="33"/>
                      <a:pt x="5" y="38"/>
                    </a:cubicBezTo>
                    <a:cubicBezTo>
                      <a:pt x="11" y="43"/>
                      <a:pt x="22" y="40"/>
                      <a:pt x="31" y="31"/>
                    </a:cubicBezTo>
                    <a:cubicBezTo>
                      <a:pt x="40" y="21"/>
                      <a:pt x="42" y="10"/>
                      <a:pt x="37" y="5"/>
                    </a:cubicBezTo>
                    <a:cubicBezTo>
                      <a:pt x="31" y="0"/>
                      <a:pt x="20" y="3"/>
                      <a:pt x="11" y="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38" name="矩形 37"/>
            <p:cNvSpPr/>
            <p:nvPr/>
          </p:nvSpPr>
          <p:spPr>
            <a:xfrm rot="2697175">
              <a:off x="9358660" y="2031111"/>
              <a:ext cx="1173755" cy="11737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0483" name="文本框 8"/>
          <p:cNvSpPr txBox="1"/>
          <p:nvPr/>
        </p:nvSpPr>
        <p:spPr>
          <a:xfrm>
            <a:off x="7104380" y="719455"/>
            <a:ext cx="4464685" cy="583565"/>
          </a:xfrm>
          <a:prstGeom prst="rect">
            <a:avLst/>
          </a:prstGeom>
          <a:noFill/>
          <a:ln w="9525">
            <a:noFill/>
          </a:ln>
        </p:spPr>
        <p:txBody>
          <a:bodyPr wrap="square">
            <a:spAutoFit/>
          </a:bodyPr>
          <a:p>
            <a:pPr eaLnBrk="1" hangingPunct="1"/>
            <a:r>
              <a:rPr lang="en-US" altLang="zh-CN" sz="3200" b="1" dirty="0">
                <a:solidFill>
                  <a:srgbClr val="484A5F"/>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mn-ea"/>
              </a:rPr>
              <a:t>SFML i</a:t>
            </a:r>
            <a:r>
              <a:rPr lang="zh-CN" altLang="en-US" sz="3200" b="1" dirty="0">
                <a:solidFill>
                  <a:srgbClr val="484A5F"/>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mn-ea"/>
              </a:rPr>
              <a:t>s multi-media</a:t>
            </a:r>
            <a:endParaRPr lang="zh-CN" altLang="en-US" sz="3200" b="1" dirty="0">
              <a:solidFill>
                <a:srgbClr val="484A5F"/>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mn-ea"/>
            </a:endParaRPr>
          </a:p>
        </p:txBody>
      </p:sp>
      <p:sp>
        <p:nvSpPr>
          <p:cNvPr id="6" name="矩形 5"/>
          <p:cNvSpPr/>
          <p:nvPr/>
        </p:nvSpPr>
        <p:spPr>
          <a:xfrm>
            <a:off x="0" y="2103755"/>
            <a:ext cx="12192000" cy="4720590"/>
          </a:xfrm>
          <a:prstGeom prst="rect">
            <a:avLst/>
          </a:pr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86" name="矩形 11"/>
          <p:cNvSpPr/>
          <p:nvPr/>
        </p:nvSpPr>
        <p:spPr>
          <a:xfrm>
            <a:off x="4627245" y="2520315"/>
            <a:ext cx="7384415" cy="3322955"/>
          </a:xfrm>
          <a:prstGeom prst="rect">
            <a:avLst/>
          </a:prstGeom>
          <a:noFill/>
          <a:ln w="9525">
            <a:noFill/>
          </a:ln>
        </p:spPr>
        <p:txBody>
          <a:bodyPr wrap="square">
            <a:spAutoFit/>
          </a:bodyPr>
          <a:p>
            <a:pPr algn="just" eaLnBrk="1" hangingPunct="1"/>
            <a:r>
              <a:rPr lang="en-US" altLang="zh-CN" sz="3000" dirty="0">
                <a:solidFill>
                  <a:srgbClr val="FFFFFF"/>
                </a:solidFill>
                <a:latin typeface="Microsoft YaHei" panose="020B0503020204020204" pitchFamily="34" charset="-122"/>
                <a:ea typeface="Microsoft YaHei" panose="020B0503020204020204" pitchFamily="34" charset="-122"/>
              </a:rPr>
              <a:t>* S</a:t>
            </a:r>
            <a:r>
              <a:rPr lang="zh-CN" altLang="en-US" sz="3000" dirty="0">
                <a:solidFill>
                  <a:srgbClr val="FFFFFF"/>
                </a:solidFill>
                <a:latin typeface="Microsoft YaHei" panose="020B0503020204020204" pitchFamily="34" charset="-122"/>
                <a:ea typeface="Microsoft YaHei" panose="020B0503020204020204" pitchFamily="34" charset="-122"/>
              </a:rPr>
              <a:t>FML cung cấp một giao diện đơn giản cho các thành phần khác nhau </a:t>
            </a:r>
            <a:r>
              <a:rPr lang="en-US" altLang="zh-CN" sz="3000" dirty="0">
                <a:solidFill>
                  <a:srgbClr val="FFFFFF"/>
                </a:solidFill>
                <a:latin typeface="Microsoft YaHei" panose="020B0503020204020204" pitchFamily="34" charset="-122"/>
                <a:ea typeface="Microsoft YaHei" panose="020B0503020204020204" pitchFamily="34" charset="-122"/>
              </a:rPr>
              <a:t>trong các thiết bị tin học</a:t>
            </a:r>
            <a:r>
              <a:rPr lang="zh-CN" altLang="en-US" sz="3000" dirty="0">
                <a:solidFill>
                  <a:srgbClr val="FFFFFF"/>
                </a:solidFill>
                <a:latin typeface="Microsoft YaHei" panose="020B0503020204020204" pitchFamily="34" charset="-122"/>
                <a:ea typeface="Microsoft YaHei" panose="020B0503020204020204" pitchFamily="34" charset="-122"/>
              </a:rPr>
              <a:t> của bạn, để dễ dàng phát triển các trò chơi và các ứng dụng đa phương tiện. Nó bao gồm năm mô-đun: hệ thống, cửa sổ, đồ họa, âm thanh và mạng.</a:t>
            </a:r>
            <a:endParaRPr lang="zh-CN" altLang="en-US" sz="3000" dirty="0">
              <a:solidFill>
                <a:srgbClr val="FFFFFF"/>
              </a:solidFill>
              <a:latin typeface="Microsoft YaHei" panose="020B0503020204020204" pitchFamily="34" charset="-122"/>
              <a:ea typeface="Microsoft YaHei" panose="020B0503020204020204" pitchFamily="34" charset="-122"/>
            </a:endParaRPr>
          </a:p>
        </p:txBody>
      </p:sp>
      <p:grpSp>
        <p:nvGrpSpPr>
          <p:cNvPr id="20487" name="组合 12"/>
          <p:cNvGrpSpPr/>
          <p:nvPr/>
        </p:nvGrpSpPr>
        <p:grpSpPr>
          <a:xfrm>
            <a:off x="-150495" y="300673"/>
            <a:ext cx="5092700" cy="5484812"/>
            <a:chOff x="718237" y="874064"/>
            <a:chExt cx="5091975" cy="5485791"/>
          </a:xfrm>
        </p:grpSpPr>
        <p:grpSp>
          <p:nvGrpSpPr>
            <p:cNvPr id="20488" name="组合 13"/>
            <p:cNvGrpSpPr/>
            <p:nvPr/>
          </p:nvGrpSpPr>
          <p:grpSpPr>
            <a:xfrm>
              <a:off x="718237" y="874064"/>
              <a:ext cx="5091975" cy="5485791"/>
              <a:chOff x="612473" y="1032399"/>
              <a:chExt cx="4921508" cy="5302140"/>
            </a:xfrm>
          </p:grpSpPr>
          <p:pic>
            <p:nvPicPr>
              <p:cNvPr id="20492" name="图片 17"/>
              <p:cNvPicPr>
                <a:picLocks noChangeAspect="1"/>
              </p:cNvPicPr>
              <p:nvPr/>
            </p:nvPicPr>
            <p:blipFill>
              <a:blip r:embed="rId2"/>
              <a:stretch>
                <a:fillRect/>
              </a:stretch>
            </p:blipFill>
            <p:spPr>
              <a:xfrm flipH="1">
                <a:off x="612473" y="1032399"/>
                <a:ext cx="4921508" cy="5302140"/>
              </a:xfrm>
              <a:prstGeom prst="rect">
                <a:avLst/>
              </a:prstGeom>
              <a:noFill/>
              <a:ln w="9525">
                <a:noFill/>
              </a:ln>
            </p:spPr>
          </p:pic>
          <p:pic>
            <p:nvPicPr>
              <p:cNvPr id="20493" name="图片 18"/>
              <p:cNvPicPr>
                <a:picLocks noChangeAspect="1"/>
              </p:cNvPicPr>
              <p:nvPr/>
            </p:nvPicPr>
            <p:blipFill>
              <a:blip r:embed="rId3"/>
              <a:stretch>
                <a:fillRect/>
              </a:stretch>
            </p:blipFill>
            <p:spPr>
              <a:xfrm>
                <a:off x="1572702" y="1677266"/>
                <a:ext cx="3328704" cy="3121423"/>
              </a:xfrm>
              <a:prstGeom prst="rect">
                <a:avLst/>
              </a:prstGeom>
              <a:noFill/>
              <a:ln w="9525">
                <a:noFill/>
              </a:ln>
            </p:spPr>
          </p:pic>
        </p:grpSp>
        <p:sp>
          <p:nvSpPr>
            <p:cNvPr id="15" name="直角三角形 1"/>
            <p:cNvSpPr/>
            <p:nvPr/>
          </p:nvSpPr>
          <p:spPr>
            <a:xfrm>
              <a:off x="1711726" y="1541267"/>
              <a:ext cx="3444001" cy="3229540"/>
            </a:xfrm>
            <a:custGeom>
              <a:avLst/>
              <a:gdLst>
                <a:gd name="connsiteX0" fmla="*/ 0 w 3444001"/>
                <a:gd name="connsiteY0" fmla="*/ 3229540 h 3229540"/>
                <a:gd name="connsiteX1" fmla="*/ 0 w 3444001"/>
                <a:gd name="connsiteY1" fmla="*/ 0 h 3229540"/>
                <a:gd name="connsiteX2" fmla="*/ 3444001 w 3444001"/>
                <a:gd name="connsiteY2" fmla="*/ 3229540 h 3229540"/>
                <a:gd name="connsiteX3" fmla="*/ 0 w 3444001"/>
                <a:gd name="connsiteY3" fmla="*/ 3229540 h 3229540"/>
                <a:gd name="connsiteX0-1" fmla="*/ 320040 w 3444001"/>
                <a:gd name="connsiteY0-2" fmla="*/ 3016180 h 3229540"/>
                <a:gd name="connsiteX1-3" fmla="*/ 0 w 3444001"/>
                <a:gd name="connsiteY1-4" fmla="*/ 0 h 3229540"/>
                <a:gd name="connsiteX2-5" fmla="*/ 3444001 w 3444001"/>
                <a:gd name="connsiteY2-6" fmla="*/ 3229540 h 3229540"/>
                <a:gd name="connsiteX3-7" fmla="*/ 320040 w 3444001"/>
                <a:gd name="connsiteY3-8" fmla="*/ 3016180 h 3229540"/>
                <a:gd name="connsiteX0-9" fmla="*/ 182880 w 3444001"/>
                <a:gd name="connsiteY0-10" fmla="*/ 3000940 h 3229540"/>
                <a:gd name="connsiteX1-11" fmla="*/ 0 w 3444001"/>
                <a:gd name="connsiteY1-12" fmla="*/ 0 h 3229540"/>
                <a:gd name="connsiteX2-13" fmla="*/ 3444001 w 3444001"/>
                <a:gd name="connsiteY2-14" fmla="*/ 3229540 h 3229540"/>
                <a:gd name="connsiteX3-15" fmla="*/ 182880 w 3444001"/>
                <a:gd name="connsiteY3-16" fmla="*/ 3000940 h 3229540"/>
              </a:gdLst>
              <a:ahLst/>
              <a:cxnLst>
                <a:cxn ang="0">
                  <a:pos x="connsiteX0-1" y="connsiteY0-2"/>
                </a:cxn>
                <a:cxn ang="0">
                  <a:pos x="connsiteX1-3" y="connsiteY1-4"/>
                </a:cxn>
                <a:cxn ang="0">
                  <a:pos x="connsiteX2-5" y="connsiteY2-6"/>
                </a:cxn>
                <a:cxn ang="0">
                  <a:pos x="connsiteX3-7" y="connsiteY3-8"/>
                </a:cxn>
              </a:cxnLst>
              <a:rect l="l" t="t" r="r" b="b"/>
              <a:pathLst>
                <a:path w="3444001" h="3229540">
                  <a:moveTo>
                    <a:pt x="182880" y="3000940"/>
                  </a:moveTo>
                  <a:lnTo>
                    <a:pt x="0" y="0"/>
                  </a:lnTo>
                  <a:lnTo>
                    <a:pt x="3444001" y="3229540"/>
                  </a:lnTo>
                  <a:lnTo>
                    <a:pt x="182880" y="300094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直角三角形 4"/>
            <p:cNvSpPr/>
            <p:nvPr/>
          </p:nvSpPr>
          <p:spPr>
            <a:xfrm flipH="1" flipV="1">
              <a:off x="1709420" y="1544303"/>
              <a:ext cx="3446780" cy="3231475"/>
            </a:xfrm>
            <a:custGeom>
              <a:avLst/>
              <a:gdLst>
                <a:gd name="connsiteX0" fmla="*/ 0 w 2049780"/>
                <a:gd name="connsiteY0" fmla="*/ 1209056 h 1209056"/>
                <a:gd name="connsiteX1" fmla="*/ 0 w 2049780"/>
                <a:gd name="connsiteY1" fmla="*/ 0 h 1209056"/>
                <a:gd name="connsiteX2" fmla="*/ 2049780 w 2049780"/>
                <a:gd name="connsiteY2" fmla="*/ 1209056 h 1209056"/>
                <a:gd name="connsiteX3" fmla="*/ 0 w 2049780"/>
                <a:gd name="connsiteY3" fmla="*/ 1209056 h 1209056"/>
                <a:gd name="connsiteX0-1" fmla="*/ 0 w 2842260"/>
                <a:gd name="connsiteY0-2" fmla="*/ 1209056 h 2070116"/>
                <a:gd name="connsiteX1-3" fmla="*/ 0 w 2842260"/>
                <a:gd name="connsiteY1-4" fmla="*/ 0 h 2070116"/>
                <a:gd name="connsiteX2-5" fmla="*/ 2842260 w 2842260"/>
                <a:gd name="connsiteY2-6" fmla="*/ 2070116 h 2070116"/>
                <a:gd name="connsiteX3-7" fmla="*/ 0 w 2842260"/>
                <a:gd name="connsiteY3-8" fmla="*/ 1209056 h 2070116"/>
                <a:gd name="connsiteX0-9" fmla="*/ 0 w 3162300"/>
                <a:gd name="connsiteY0-10" fmla="*/ 1102376 h 2070116"/>
                <a:gd name="connsiteX1-11" fmla="*/ 320040 w 3162300"/>
                <a:gd name="connsiteY1-12" fmla="*/ 0 h 2070116"/>
                <a:gd name="connsiteX2-13" fmla="*/ 3162300 w 3162300"/>
                <a:gd name="connsiteY2-14" fmla="*/ 2070116 h 2070116"/>
                <a:gd name="connsiteX3-15" fmla="*/ 0 w 3162300"/>
                <a:gd name="connsiteY3-16" fmla="*/ 1102376 h 2070116"/>
                <a:gd name="connsiteX0-17" fmla="*/ 259080 w 3421380"/>
                <a:gd name="connsiteY0-18" fmla="*/ 2260616 h 3228356"/>
                <a:gd name="connsiteX1-19" fmla="*/ 0 w 3421380"/>
                <a:gd name="connsiteY1-20" fmla="*/ 0 h 3228356"/>
                <a:gd name="connsiteX2-21" fmla="*/ 3421380 w 3421380"/>
                <a:gd name="connsiteY2-22" fmla="*/ 3228356 h 3228356"/>
                <a:gd name="connsiteX3-23" fmla="*/ 259080 w 3421380"/>
                <a:gd name="connsiteY3-24" fmla="*/ 2260616 h 3228356"/>
                <a:gd name="connsiteX0-25" fmla="*/ 228600 w 3421380"/>
                <a:gd name="connsiteY0-26" fmla="*/ 2252996 h 3228356"/>
                <a:gd name="connsiteX1-27" fmla="*/ 0 w 3421380"/>
                <a:gd name="connsiteY1-28" fmla="*/ 0 h 3228356"/>
                <a:gd name="connsiteX2-29" fmla="*/ 3421380 w 3421380"/>
                <a:gd name="connsiteY2-30" fmla="*/ 3228356 h 3228356"/>
                <a:gd name="connsiteX3-31" fmla="*/ 228600 w 3421380"/>
                <a:gd name="connsiteY3-32" fmla="*/ 2252996 h 3228356"/>
                <a:gd name="connsiteX0-33" fmla="*/ 228600 w 3429000"/>
                <a:gd name="connsiteY0-34" fmla="*/ 2252996 h 3220736"/>
                <a:gd name="connsiteX1-35" fmla="*/ 0 w 3429000"/>
                <a:gd name="connsiteY1-36" fmla="*/ 0 h 3220736"/>
                <a:gd name="connsiteX2-37" fmla="*/ 3429000 w 3429000"/>
                <a:gd name="connsiteY2-38" fmla="*/ 3220736 h 3220736"/>
                <a:gd name="connsiteX3-39" fmla="*/ 228600 w 3429000"/>
                <a:gd name="connsiteY3-40" fmla="*/ 2252996 h 3220736"/>
                <a:gd name="connsiteX0-41" fmla="*/ 220980 w 3421380"/>
                <a:gd name="connsiteY0-42" fmla="*/ 2245376 h 3213116"/>
                <a:gd name="connsiteX1-43" fmla="*/ 0 w 3421380"/>
                <a:gd name="connsiteY1-44" fmla="*/ 0 h 3213116"/>
                <a:gd name="connsiteX2-45" fmla="*/ 3421380 w 3421380"/>
                <a:gd name="connsiteY2-46" fmla="*/ 3213116 h 3213116"/>
                <a:gd name="connsiteX3-47" fmla="*/ 220980 w 3421380"/>
                <a:gd name="connsiteY3-48" fmla="*/ 2245376 h 3213116"/>
                <a:gd name="connsiteX0-49" fmla="*/ 197831 w 3398231"/>
                <a:gd name="connsiteY0-50" fmla="*/ 2245376 h 3213116"/>
                <a:gd name="connsiteX1-51" fmla="*/ 0 w 3398231"/>
                <a:gd name="connsiteY1-52" fmla="*/ 0 h 3213116"/>
                <a:gd name="connsiteX2-53" fmla="*/ 3398231 w 3398231"/>
                <a:gd name="connsiteY2-54" fmla="*/ 3213116 h 3213116"/>
                <a:gd name="connsiteX3-55" fmla="*/ 197831 w 3398231"/>
                <a:gd name="connsiteY3-56" fmla="*/ 2245376 h 3213116"/>
                <a:gd name="connsiteX0-57" fmla="*/ 220980 w 3421380"/>
                <a:gd name="connsiteY0-58" fmla="*/ 2291675 h 3259415"/>
                <a:gd name="connsiteX1-59" fmla="*/ 0 w 3421380"/>
                <a:gd name="connsiteY1-60" fmla="*/ 0 h 3259415"/>
                <a:gd name="connsiteX2-61" fmla="*/ 3421380 w 3421380"/>
                <a:gd name="connsiteY2-62" fmla="*/ 3259415 h 3259415"/>
                <a:gd name="connsiteX3-63" fmla="*/ 220980 w 3421380"/>
                <a:gd name="connsiteY3-64" fmla="*/ 2291675 h 3259415"/>
                <a:gd name="connsiteX0-65" fmla="*/ 220980 w 3441700"/>
                <a:gd name="connsiteY0-66" fmla="*/ 2291675 h 3269575"/>
                <a:gd name="connsiteX1-67" fmla="*/ 0 w 3441700"/>
                <a:gd name="connsiteY1-68" fmla="*/ 0 h 3269575"/>
                <a:gd name="connsiteX2-69" fmla="*/ 3441700 w 3441700"/>
                <a:gd name="connsiteY2-70" fmla="*/ 3269575 h 3269575"/>
                <a:gd name="connsiteX3-71" fmla="*/ 220980 w 3441700"/>
                <a:gd name="connsiteY3-72" fmla="*/ 2291675 h 3269575"/>
                <a:gd name="connsiteX0-73" fmla="*/ 226060 w 3446780"/>
                <a:gd name="connsiteY0-74" fmla="*/ 2256115 h 3234015"/>
                <a:gd name="connsiteX1-75" fmla="*/ 0 w 3446780"/>
                <a:gd name="connsiteY1-76" fmla="*/ 0 h 3234015"/>
                <a:gd name="connsiteX2-77" fmla="*/ 3446780 w 3446780"/>
                <a:gd name="connsiteY2-78" fmla="*/ 3234015 h 3234015"/>
                <a:gd name="connsiteX3-79" fmla="*/ 226060 w 3446780"/>
                <a:gd name="connsiteY3-80" fmla="*/ 2256115 h 3234015"/>
                <a:gd name="connsiteX0-81" fmla="*/ 226060 w 3446780"/>
                <a:gd name="connsiteY0-82" fmla="*/ 2253575 h 3231475"/>
                <a:gd name="connsiteX1-83" fmla="*/ 0 w 3446780"/>
                <a:gd name="connsiteY1-84" fmla="*/ 0 h 3231475"/>
                <a:gd name="connsiteX2-85" fmla="*/ 3446780 w 3446780"/>
                <a:gd name="connsiteY2-86" fmla="*/ 3231475 h 3231475"/>
                <a:gd name="connsiteX3-87" fmla="*/ 226060 w 3446780"/>
                <a:gd name="connsiteY3-88" fmla="*/ 2253575 h 3231475"/>
              </a:gdLst>
              <a:ahLst/>
              <a:cxnLst>
                <a:cxn ang="0">
                  <a:pos x="connsiteX0-1" y="connsiteY0-2"/>
                </a:cxn>
                <a:cxn ang="0">
                  <a:pos x="connsiteX1-3" y="connsiteY1-4"/>
                </a:cxn>
                <a:cxn ang="0">
                  <a:pos x="connsiteX2-5" y="connsiteY2-6"/>
                </a:cxn>
                <a:cxn ang="0">
                  <a:pos x="connsiteX3-7" y="connsiteY3-8"/>
                </a:cxn>
              </a:cxnLst>
              <a:rect l="l" t="t" r="r" b="b"/>
              <a:pathLst>
                <a:path w="3446780" h="3231475">
                  <a:moveTo>
                    <a:pt x="226060" y="2253575"/>
                  </a:moveTo>
                  <a:lnTo>
                    <a:pt x="0" y="0"/>
                  </a:lnTo>
                  <a:lnTo>
                    <a:pt x="3446780" y="3231475"/>
                  </a:lnTo>
                  <a:lnTo>
                    <a:pt x="226060" y="2253575"/>
                  </a:lnTo>
                  <a:close/>
                </a:path>
              </a:pathLst>
            </a:cu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17" name="图片 16"/>
            <p:cNvPicPr>
              <a:picLocks noChangeAspect="1"/>
            </p:cNvPicPr>
            <p:nvPr/>
          </p:nvPicPr>
          <p:blipFill>
            <a:blip r:embed="rId4" cstate="email"/>
            <a:stretch>
              <a:fillRect/>
            </a:stretch>
          </p:blipFill>
          <p:spPr>
            <a:xfrm>
              <a:off x="3018754" y="2806908"/>
              <a:ext cx="823031" cy="1152244"/>
            </a:xfrm>
            <a:prstGeom prst="rect">
              <a:avLst/>
            </a:prstGeom>
            <a:scene3d>
              <a:camera prst="orthographicFront">
                <a:rot lat="0" lon="0" rev="0"/>
              </a:camera>
              <a:lightRig rig="threePt" dir="t"/>
            </a:scene3d>
          </p:spPr>
        </p:pic>
      </p:grpSp>
      <p:pic>
        <p:nvPicPr>
          <p:cNvPr id="11" name="Content Placeholder 10" descr="SFML_Logsvg"/>
          <p:cNvPicPr>
            <a:picLocks noChangeAspect="1"/>
          </p:cNvPicPr>
          <p:nvPr>
            <p:ph idx="1"/>
          </p:nvPr>
        </p:nvPicPr>
        <p:blipFill>
          <a:blip r:embed="rId5"/>
          <a:stretch>
            <a:fillRect/>
          </a:stretch>
        </p:blipFill>
        <p:spPr>
          <a:xfrm>
            <a:off x="5156835" y="-67310"/>
            <a:ext cx="1851660" cy="1851660"/>
          </a:xfrm>
          <a:prstGeom prst="rect">
            <a:avLst/>
          </a:prstGeom>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1"/>
                                        </p:tgtEl>
                                        <p:attrNameLst>
                                          <p:attrName>r</p:attrName>
                                        </p:attrNameLst>
                                      </p:cBhvr>
                                    </p:animRot>
                                  </p:childTnLst>
                                </p:cTn>
                              </p:par>
                              <p:par>
                                <p:cTn id="7" presetID="8" presetClass="emph" presetSubtype="0" fill="hold" grpId="0" nodeType="withEffect">
                                  <p:stCondLst>
                                    <p:cond delay="0"/>
                                  </p:stCondLst>
                                  <p:childTnLst>
                                    <p:animRot by="21600000">
                                      <p:cBhvr>
                                        <p:cTn id="8" dur="1000" fill="hold"/>
                                        <p:tgtEl>
                                          <p:spTgt spid="20483"/>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0486"/>
                                        </p:tgtEl>
                                        <p:attrNameLst>
                                          <p:attrName>style.visibility</p:attrName>
                                        </p:attrNameLst>
                                      </p:cBhvr>
                                      <p:to>
                                        <p:strVal val="visible"/>
                                      </p:to>
                                    </p:set>
                                    <p:animEffect transition="in" filter="checkerboard(across)">
                                      <p:cBhvr>
                                        <p:cTn id="13"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2048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5603" name="文本框 8"/>
          <p:cNvSpPr txBox="1"/>
          <p:nvPr/>
        </p:nvSpPr>
        <p:spPr>
          <a:xfrm>
            <a:off x="1372870" y="272415"/>
            <a:ext cx="5007610" cy="583565"/>
          </a:xfrm>
          <a:prstGeom prst="rect">
            <a:avLst/>
          </a:prstGeom>
          <a:noFill/>
          <a:ln w="9525">
            <a:noFill/>
          </a:ln>
        </p:spPr>
        <p:txBody>
          <a:bodyPr wrap="square">
            <a:spAutoFit/>
          </a:bodyPr>
          <a:p>
            <a:pPr eaLnBrk="1" hangingPunct="1"/>
            <a:r>
              <a:rPr lang="en-US" altLang="zh-CN" sz="3200" b="1" dirty="0">
                <a:solidFill>
                  <a:srgbClr val="484A5F"/>
                </a:solidFill>
                <a:latin typeface="Microsoft YaHei" panose="020B0503020204020204" pitchFamily="34" charset="-122"/>
                <a:ea typeface="Microsoft YaHei" panose="020B0503020204020204" pitchFamily="34" charset="-122"/>
                <a:sym typeface="+mn-ea"/>
              </a:rPr>
              <a:t>SFML i</a:t>
            </a:r>
            <a:r>
              <a:rPr lang="zh-CN" altLang="en-US" sz="3200" b="1" dirty="0">
                <a:solidFill>
                  <a:srgbClr val="484A5F"/>
                </a:solidFill>
                <a:latin typeface="Microsoft YaHei" panose="020B0503020204020204" pitchFamily="34" charset="-122"/>
                <a:ea typeface="Microsoft YaHei" panose="020B0503020204020204" pitchFamily="34" charset="-122"/>
                <a:sym typeface="+mn-ea"/>
              </a:rPr>
              <a:t>s multi-platform</a:t>
            </a:r>
            <a:endParaRPr lang="zh-CN" altLang="en-US" sz="3200" b="1" dirty="0">
              <a:solidFill>
                <a:srgbClr val="484A5F"/>
              </a:solidFill>
              <a:latin typeface="Microsoft YaHei" panose="020B0503020204020204" pitchFamily="34" charset="-122"/>
              <a:ea typeface="Microsoft YaHei" panose="020B0503020204020204" pitchFamily="34" charset="-122"/>
              <a:sym typeface="+mn-ea"/>
            </a:endParaRPr>
          </a:p>
        </p:txBody>
      </p:sp>
      <p:grpSp>
        <p:nvGrpSpPr>
          <p:cNvPr id="25605" name="组合 12"/>
          <p:cNvGrpSpPr/>
          <p:nvPr/>
        </p:nvGrpSpPr>
        <p:grpSpPr>
          <a:xfrm>
            <a:off x="4106863" y="3787775"/>
            <a:ext cx="9618662" cy="2154238"/>
            <a:chOff x="5492322" y="4334229"/>
            <a:chExt cx="7959453" cy="1783774"/>
          </a:xfrm>
        </p:grpSpPr>
        <p:sp>
          <p:nvSpPr>
            <p:cNvPr id="14" name="矩形 2"/>
            <p:cNvSpPr/>
            <p:nvPr/>
          </p:nvSpPr>
          <p:spPr>
            <a:xfrm rot="3022775">
              <a:off x="9347659" y="2013887"/>
              <a:ext cx="1553996" cy="6654236"/>
            </a:xfrm>
            <a:custGeom>
              <a:avLst/>
              <a:gdLst/>
              <a:ahLst/>
              <a:cxnLst/>
              <a:rect l="l" t="t" r="r" b="b"/>
              <a:pathLst>
                <a:path w="1553996" h="6654236">
                  <a:moveTo>
                    <a:pt x="0" y="0"/>
                  </a:moveTo>
                  <a:lnTo>
                    <a:pt x="1553995" y="1286509"/>
                  </a:lnTo>
                  <a:lnTo>
                    <a:pt x="1553996" y="4777140"/>
                  </a:lnTo>
                  <a:lnTo>
                    <a:pt x="0" y="6654236"/>
                  </a:lnTo>
                  <a:close/>
                </a:path>
              </a:pathLst>
            </a:cu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矩形 3"/>
            <p:cNvSpPr/>
            <p:nvPr/>
          </p:nvSpPr>
          <p:spPr>
            <a:xfrm rot="8411126">
              <a:off x="5492322" y="4334229"/>
              <a:ext cx="7730665" cy="420728"/>
            </a:xfrm>
            <a:custGeom>
              <a:avLst/>
              <a:gdLst/>
              <a:ahLst/>
              <a:cxnLst/>
              <a:rect l="l" t="t" r="r" b="b"/>
              <a:pathLst>
                <a:path w="7730665" h="420728">
                  <a:moveTo>
                    <a:pt x="0" y="420727"/>
                  </a:moveTo>
                  <a:lnTo>
                    <a:pt x="350720" y="0"/>
                  </a:lnTo>
                  <a:lnTo>
                    <a:pt x="7225953" y="0"/>
                  </a:lnTo>
                  <a:lnTo>
                    <a:pt x="7730665" y="420728"/>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pic>
        <p:nvPicPr>
          <p:cNvPr id="12" name="Picture 11" descr="win"/>
          <p:cNvPicPr>
            <a:picLocks noChangeAspect="1"/>
          </p:cNvPicPr>
          <p:nvPr/>
        </p:nvPicPr>
        <p:blipFill>
          <a:blip r:embed="rId2"/>
          <a:stretch>
            <a:fillRect/>
          </a:stretch>
        </p:blipFill>
        <p:spPr>
          <a:xfrm>
            <a:off x="2526665" y="3515995"/>
            <a:ext cx="3114040" cy="3156585"/>
          </a:xfrm>
          <a:prstGeom prst="rect">
            <a:avLst/>
          </a:prstGeom>
        </p:spPr>
      </p:pic>
      <p:pic>
        <p:nvPicPr>
          <p:cNvPr id="11" name="Picture 10" descr="ln"/>
          <p:cNvPicPr>
            <a:picLocks noChangeAspect="1"/>
          </p:cNvPicPr>
          <p:nvPr/>
        </p:nvPicPr>
        <p:blipFill>
          <a:blip r:embed="rId3"/>
          <a:stretch>
            <a:fillRect/>
          </a:stretch>
        </p:blipFill>
        <p:spPr>
          <a:xfrm>
            <a:off x="1541780" y="3687445"/>
            <a:ext cx="2391410" cy="2985135"/>
          </a:xfrm>
          <a:prstGeom prst="rect">
            <a:avLst/>
          </a:prstGeom>
        </p:spPr>
      </p:pic>
      <p:pic>
        <p:nvPicPr>
          <p:cNvPr id="13" name="Content Placeholder 10" descr="SFML_Logsvg"/>
          <p:cNvPicPr>
            <a:picLocks noChangeAspect="1"/>
          </p:cNvPicPr>
          <p:nvPr/>
        </p:nvPicPr>
        <p:blipFill>
          <a:blip r:embed="rId4"/>
          <a:stretch>
            <a:fillRect/>
          </a:stretch>
        </p:blipFill>
        <p:spPr>
          <a:xfrm>
            <a:off x="375285" y="39370"/>
            <a:ext cx="997585" cy="997585"/>
          </a:xfrm>
          <a:prstGeom prst="rect">
            <a:avLst/>
          </a:prstGeom>
          <a:noFill/>
          <a:ln w="9525">
            <a:noFill/>
          </a:ln>
        </p:spPr>
      </p:pic>
      <p:sp>
        <p:nvSpPr>
          <p:cNvPr id="16" name="Text Box 15"/>
          <p:cNvSpPr txBox="1"/>
          <p:nvPr/>
        </p:nvSpPr>
        <p:spPr>
          <a:xfrm>
            <a:off x="1372870" y="1205230"/>
            <a:ext cx="7479665" cy="1938020"/>
          </a:xfrm>
          <a:prstGeom prst="rect">
            <a:avLst/>
          </a:prstGeom>
          <a:noFill/>
        </p:spPr>
        <p:txBody>
          <a:bodyPr wrap="square" rtlCol="0">
            <a:spAutoFit/>
          </a:bodyPr>
          <a:p>
            <a:r>
              <a:rPr lang="en-US" sz="3000"/>
              <a:t>* Với SFML, ứng dụng của bạn có thể biên dịch và chạy ra khỏi hộp trên các hệ điều hành phổ biến nhất: Windows, Linux, macOS và sớm là Android và iOS.</a:t>
            </a:r>
            <a:endParaRPr lang="en-US" sz="3000"/>
          </a:p>
        </p:txBody>
      </p:sp>
      <p:pic>
        <p:nvPicPr>
          <p:cNvPr id="19" name="Content Placeholder 8" descr="ap"/>
          <p:cNvPicPr>
            <a:picLocks noChangeAspect="1"/>
          </p:cNvPicPr>
          <p:nvPr/>
        </p:nvPicPr>
        <p:blipFill>
          <a:blip r:embed="rId5"/>
          <a:stretch>
            <a:fillRect/>
          </a:stretch>
        </p:blipFill>
        <p:spPr>
          <a:xfrm>
            <a:off x="580390" y="4538980"/>
            <a:ext cx="2042160" cy="2133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5603"/>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13"/>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amond(in)">
                                      <p:cBhvr>
                                        <p:cTn id="13" dur="20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50" presetClass="entr" presetSubtype="0" decel="10000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strVal val="#ppt_w+.3"/>
                                          </p:val>
                                        </p:tav>
                                        <p:tav tm="100000">
                                          <p:val>
                                            <p:strVal val="#ppt_w"/>
                                          </p:val>
                                        </p:tav>
                                      </p:tavLst>
                                    </p:anim>
                                    <p:anim calcmode="lin" valueType="num">
                                      <p:cBhvr>
                                        <p:cTn id="19" dur="1000" fill="hold"/>
                                        <p:tgtEl>
                                          <p:spTgt spid="12"/>
                                        </p:tgtEl>
                                        <p:attrNameLst>
                                          <p:attrName>ppt_h</p:attrName>
                                        </p:attrNameLst>
                                      </p:cBhvr>
                                      <p:tavLst>
                                        <p:tav tm="0">
                                          <p:val>
                                            <p:strVal val="#ppt_h"/>
                                          </p:val>
                                        </p:tav>
                                        <p:tav tm="100000">
                                          <p:val>
                                            <p:strVal val="#ppt_h"/>
                                          </p:val>
                                        </p:tav>
                                      </p:tavLst>
                                    </p:anim>
                                    <p:animEffect transition="in" filter="fade">
                                      <p:cBhvr>
                                        <p:cTn id="20" dur="1000"/>
                                        <p:tgtEl>
                                          <p:spTgt spid="12"/>
                                        </p:tgtEl>
                                      </p:cBhvr>
                                    </p:animEffect>
                                  </p:childTnLst>
                                </p:cTn>
                              </p:par>
                              <p:par>
                                <p:cTn id="21" presetID="50" presetClass="entr" presetSubtype="0" decel="10000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strVal val="#ppt_w+.3"/>
                                          </p:val>
                                        </p:tav>
                                        <p:tav tm="100000">
                                          <p:val>
                                            <p:strVal val="#ppt_w"/>
                                          </p:val>
                                        </p:tav>
                                      </p:tavLst>
                                    </p:anim>
                                    <p:anim calcmode="lin" valueType="num">
                                      <p:cBhvr>
                                        <p:cTn id="24" dur="1000" fill="hold"/>
                                        <p:tgtEl>
                                          <p:spTgt spid="11"/>
                                        </p:tgtEl>
                                        <p:attrNameLst>
                                          <p:attrName>ppt_h</p:attrName>
                                        </p:attrNameLst>
                                      </p:cBhvr>
                                      <p:tavLst>
                                        <p:tav tm="0">
                                          <p:val>
                                            <p:strVal val="#ppt_h"/>
                                          </p:val>
                                        </p:tav>
                                        <p:tav tm="100000">
                                          <p:val>
                                            <p:strVal val="#ppt_h"/>
                                          </p:val>
                                        </p:tav>
                                      </p:tavLst>
                                    </p:anim>
                                    <p:animEffect transition="in" filter="fade">
                                      <p:cBhvr>
                                        <p:cTn id="25" dur="1000"/>
                                        <p:tgtEl>
                                          <p:spTgt spid="11"/>
                                        </p:tgtEl>
                                      </p:cBhvr>
                                    </p:animEffect>
                                  </p:childTnLst>
                                </p:cTn>
                              </p:par>
                              <p:par>
                                <p:cTn id="26" presetID="50" presetClass="entr" presetSubtype="0" decel="10000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1000" fill="hold"/>
                                        <p:tgtEl>
                                          <p:spTgt spid="19"/>
                                        </p:tgtEl>
                                        <p:attrNameLst>
                                          <p:attrName>ppt_w</p:attrName>
                                        </p:attrNameLst>
                                      </p:cBhvr>
                                      <p:tavLst>
                                        <p:tav tm="0">
                                          <p:val>
                                            <p:strVal val="#ppt_w+.3"/>
                                          </p:val>
                                        </p:tav>
                                        <p:tav tm="100000">
                                          <p:val>
                                            <p:strVal val="#ppt_w"/>
                                          </p:val>
                                        </p:tav>
                                      </p:tavLst>
                                    </p:anim>
                                    <p:anim calcmode="lin" valueType="num">
                                      <p:cBhvr>
                                        <p:cTn id="29" dur="1000" fill="hold"/>
                                        <p:tgtEl>
                                          <p:spTgt spid="19"/>
                                        </p:tgtEl>
                                        <p:attrNameLst>
                                          <p:attrName>ppt_h</p:attrName>
                                        </p:attrNameLst>
                                      </p:cBhvr>
                                      <p:tavLst>
                                        <p:tav tm="0">
                                          <p:val>
                                            <p:strVal val="#ppt_h"/>
                                          </p:val>
                                        </p:tav>
                                        <p:tav tm="100000">
                                          <p:val>
                                            <p:strVal val="#ppt_h"/>
                                          </p:val>
                                        </p:tav>
                                      </p:tavLst>
                                    </p:anim>
                                    <p:animEffect transition="in" filter="fade">
                                      <p:cBhvr>
                                        <p:cTn id="3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 name="菱形 5"/>
          <p:cNvSpPr/>
          <p:nvPr/>
        </p:nvSpPr>
        <p:spPr>
          <a:xfrm>
            <a:off x="175895" y="1010920"/>
            <a:ext cx="5652135" cy="5655945"/>
          </a:xfrm>
          <a:prstGeom prst="diamond">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12" name="直接连接符 11"/>
          <p:cNvCxnSpPr/>
          <p:nvPr/>
        </p:nvCxnSpPr>
        <p:spPr>
          <a:xfrm flipH="1">
            <a:off x="692150" y="1460500"/>
            <a:ext cx="2395855" cy="2330450"/>
          </a:xfrm>
          <a:prstGeom prst="line">
            <a:avLst/>
          </a:prstGeom>
          <a:ln>
            <a:solidFill>
              <a:srgbClr val="656565"/>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088005" y="3767455"/>
            <a:ext cx="2256790" cy="2173605"/>
          </a:xfrm>
          <a:prstGeom prst="line">
            <a:avLst/>
          </a:prstGeom>
          <a:ln>
            <a:solidFill>
              <a:srgbClr val="656565"/>
            </a:solidFill>
          </a:ln>
        </p:spPr>
        <p:style>
          <a:lnRef idx="1">
            <a:schemeClr val="accent1"/>
          </a:lnRef>
          <a:fillRef idx="0">
            <a:schemeClr val="accent1"/>
          </a:fillRef>
          <a:effectRef idx="0">
            <a:schemeClr val="accent1"/>
          </a:effectRef>
          <a:fontRef idx="minor">
            <a:schemeClr val="tx1"/>
          </a:fontRef>
        </p:style>
      </p:cxnSp>
      <p:sp>
        <p:nvSpPr>
          <p:cNvPr id="27657" name="文本框 14"/>
          <p:cNvSpPr txBox="1"/>
          <p:nvPr/>
        </p:nvSpPr>
        <p:spPr>
          <a:xfrm>
            <a:off x="5828030" y="2090420"/>
            <a:ext cx="6060440" cy="3538220"/>
          </a:xfrm>
          <a:prstGeom prst="rect">
            <a:avLst/>
          </a:prstGeom>
          <a:noFill/>
          <a:ln w="9525">
            <a:noFill/>
          </a:ln>
        </p:spPr>
        <p:txBody>
          <a:bodyPr wrap="square">
            <a:spAutoFit/>
          </a:bodyPr>
          <a:p>
            <a:pPr eaLnBrk="1" hangingPunct="1"/>
            <a:r>
              <a:rPr lang="en-US" altLang="zh-CN" sz="3200" dirty="0">
                <a:solidFill>
                  <a:srgbClr val="000000"/>
                </a:solidFill>
                <a:latin typeface="Microsoft YaHei" panose="020B0503020204020204" pitchFamily="34" charset="-122"/>
                <a:ea typeface="Microsoft YaHei" panose="020B0503020204020204" pitchFamily="34" charset="-122"/>
              </a:rPr>
              <a:t>* </a:t>
            </a:r>
            <a:r>
              <a:rPr lang="zh-CN" altLang="en-US" sz="3200" dirty="0">
                <a:solidFill>
                  <a:srgbClr val="000000"/>
                </a:solidFill>
                <a:latin typeface="Microsoft YaHei" panose="020B0503020204020204" pitchFamily="34" charset="-122"/>
                <a:ea typeface="Microsoft YaHei" panose="020B0503020204020204" pitchFamily="34" charset="-122"/>
              </a:rPr>
              <a:t>SFML có các ràng buộc chính thức cho ngôn ngữ C và .Net. Và nhờ cộng đồng năng động của nó, nó cũng có sẵn trong nhiều ngôn ngữ khác như Java, Ruby, Python, Go, và nhiều hơn nữa.</a:t>
            </a:r>
            <a:endParaRPr lang="zh-CN" altLang="en-US" sz="3200" dirty="0">
              <a:solidFill>
                <a:srgbClr val="000000"/>
              </a:solidFill>
              <a:latin typeface="Microsoft YaHei" panose="020B0503020204020204" pitchFamily="34" charset="-122"/>
              <a:ea typeface="Microsoft YaHei" panose="020B0503020204020204" pitchFamily="34" charset="-122"/>
            </a:endParaRPr>
          </a:p>
        </p:txBody>
      </p:sp>
      <p:sp>
        <p:nvSpPr>
          <p:cNvPr id="4" name="文本框 8"/>
          <p:cNvSpPr txBox="1"/>
          <p:nvPr/>
        </p:nvSpPr>
        <p:spPr>
          <a:xfrm>
            <a:off x="6244590" y="876935"/>
            <a:ext cx="5227320" cy="583565"/>
          </a:xfrm>
          <a:prstGeom prst="rect">
            <a:avLst/>
          </a:prstGeom>
          <a:noFill/>
          <a:ln w="9525">
            <a:noFill/>
          </a:ln>
        </p:spPr>
        <p:txBody>
          <a:bodyPr wrap="square">
            <a:spAutoFit/>
          </a:bodyPr>
          <a:p>
            <a:pPr eaLnBrk="1" hangingPunct="1"/>
            <a:r>
              <a:rPr lang="en-US" altLang="zh-CN" sz="3200" b="1" dirty="0">
                <a:solidFill>
                  <a:srgbClr val="484A5F"/>
                </a:solidFill>
                <a:latin typeface="Microsoft YaHei" panose="020B0503020204020204" pitchFamily="34" charset="-122"/>
                <a:ea typeface="Microsoft YaHei" panose="020B0503020204020204" pitchFamily="34" charset="-122"/>
                <a:sym typeface="+mn-ea"/>
              </a:rPr>
              <a:t>SFML i</a:t>
            </a:r>
            <a:r>
              <a:rPr lang="zh-CN" altLang="en-US" sz="3200" b="1" dirty="0">
                <a:solidFill>
                  <a:srgbClr val="484A5F"/>
                </a:solidFill>
                <a:latin typeface="Microsoft YaHei" panose="020B0503020204020204" pitchFamily="34" charset="-122"/>
                <a:ea typeface="Microsoft YaHei" panose="020B0503020204020204" pitchFamily="34" charset="-122"/>
                <a:sym typeface="+mn-ea"/>
              </a:rPr>
              <a:t>s multi-language</a:t>
            </a:r>
            <a:endParaRPr lang="zh-CN" altLang="en-US" sz="3200" b="1" dirty="0">
              <a:solidFill>
                <a:srgbClr val="484A5F"/>
              </a:solidFill>
              <a:latin typeface="Microsoft YaHei" panose="020B0503020204020204" pitchFamily="34" charset="-122"/>
              <a:ea typeface="Microsoft YaHei" panose="020B0503020204020204" pitchFamily="34" charset="-122"/>
              <a:sym typeface="+mn-ea"/>
            </a:endParaRPr>
          </a:p>
        </p:txBody>
      </p:sp>
      <p:pic>
        <p:nvPicPr>
          <p:cNvPr id="5" name="Content Placeholder 10" descr="SFML_Logsvg"/>
          <p:cNvPicPr>
            <a:picLocks noChangeAspect="1"/>
          </p:cNvPicPr>
          <p:nvPr/>
        </p:nvPicPr>
        <p:blipFill>
          <a:blip r:embed="rId2"/>
          <a:stretch>
            <a:fillRect/>
          </a:stretch>
        </p:blipFill>
        <p:spPr>
          <a:xfrm>
            <a:off x="5183505" y="482600"/>
            <a:ext cx="1188085" cy="1188085"/>
          </a:xfrm>
          <a:prstGeom prst="rect">
            <a:avLst/>
          </a:prstGeom>
          <a:noFill/>
          <a:ln w="9525">
            <a:noFill/>
          </a:ln>
        </p:spPr>
      </p:pic>
      <p:cxnSp>
        <p:nvCxnSpPr>
          <p:cNvPr id="15" name="直接连接符 10"/>
          <p:cNvCxnSpPr/>
          <p:nvPr/>
        </p:nvCxnSpPr>
        <p:spPr>
          <a:xfrm>
            <a:off x="2856230" y="1158875"/>
            <a:ext cx="1355725" cy="1355725"/>
          </a:xfrm>
          <a:prstGeom prst="line">
            <a:avLst/>
          </a:prstGeom>
          <a:ln>
            <a:solidFill>
              <a:srgbClr val="656565"/>
            </a:solidFill>
          </a:ln>
        </p:spPr>
        <p:style>
          <a:lnRef idx="1">
            <a:schemeClr val="accent1"/>
          </a:lnRef>
          <a:fillRef idx="0">
            <a:schemeClr val="accent1"/>
          </a:fillRef>
          <a:effectRef idx="0">
            <a:schemeClr val="accent1"/>
          </a:effectRef>
          <a:fontRef idx="minor">
            <a:schemeClr val="tx1"/>
          </a:fontRef>
        </p:style>
      </p:cxnSp>
      <p:pic>
        <p:nvPicPr>
          <p:cNvPr id="18" name="Picture 17" descr="rb"/>
          <p:cNvPicPr>
            <a:picLocks noChangeAspect="1"/>
          </p:cNvPicPr>
          <p:nvPr/>
        </p:nvPicPr>
        <p:blipFill>
          <a:blip r:embed="rId3"/>
          <a:stretch>
            <a:fillRect/>
          </a:stretch>
        </p:blipFill>
        <p:spPr>
          <a:xfrm>
            <a:off x="3088640" y="3033395"/>
            <a:ext cx="1625600" cy="1437005"/>
          </a:xfrm>
          <a:prstGeom prst="rect">
            <a:avLst/>
          </a:prstGeom>
        </p:spPr>
      </p:pic>
      <p:pic>
        <p:nvPicPr>
          <p:cNvPr id="16" name="Content Placeholder 15" descr="python_103279"/>
          <p:cNvPicPr>
            <a:picLocks noChangeAspect="1"/>
          </p:cNvPicPr>
          <p:nvPr>
            <p:ph idx="1"/>
          </p:nvPr>
        </p:nvPicPr>
        <p:blipFill>
          <a:blip r:embed="rId4"/>
          <a:stretch>
            <a:fillRect/>
          </a:stretch>
        </p:blipFill>
        <p:spPr>
          <a:xfrm>
            <a:off x="2764155" y="3940810"/>
            <a:ext cx="1301115" cy="1261745"/>
          </a:xfrm>
          <a:prstGeom prst="rect">
            <a:avLst/>
          </a:prstGeom>
        </p:spPr>
      </p:pic>
      <p:pic>
        <p:nvPicPr>
          <p:cNvPr id="19" name="Picture 18" descr="cplusplus"/>
          <p:cNvPicPr>
            <a:picLocks noChangeAspect="1"/>
          </p:cNvPicPr>
          <p:nvPr/>
        </p:nvPicPr>
        <p:blipFill>
          <a:blip r:embed="rId5"/>
          <a:stretch>
            <a:fillRect/>
          </a:stretch>
        </p:blipFill>
        <p:spPr>
          <a:xfrm>
            <a:off x="1708150" y="2514600"/>
            <a:ext cx="1633855" cy="1633855"/>
          </a:xfrm>
          <a:prstGeom prst="rect">
            <a:avLst/>
          </a:prstGeom>
        </p:spPr>
      </p:pic>
      <p:pic>
        <p:nvPicPr>
          <p:cNvPr id="21" name="Picture 20" descr="kisspng-clip-art-java-scalable-vector-graphics-computer-ic-free-java-icon-png-245851-download-java-icon-png-5b6a784a5568f7.6601926815337042663499"/>
          <p:cNvPicPr>
            <a:picLocks noChangeAspect="1"/>
          </p:cNvPicPr>
          <p:nvPr/>
        </p:nvPicPr>
        <p:blipFill>
          <a:blip r:embed="rId6"/>
          <a:stretch>
            <a:fillRect/>
          </a:stretch>
        </p:blipFill>
        <p:spPr>
          <a:xfrm>
            <a:off x="1465580" y="3571875"/>
            <a:ext cx="1506220" cy="1640840"/>
          </a:xfrm>
          <a:prstGeom prst="rect">
            <a:avLst/>
          </a:prstGeom>
        </p:spPr>
      </p:pic>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5"/>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4"/>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7657"/>
                                        </p:tgtEl>
                                        <p:attrNameLst>
                                          <p:attrName>style.visibility</p:attrName>
                                        </p:attrNameLst>
                                      </p:cBhvr>
                                      <p:to>
                                        <p:strVal val="visible"/>
                                      </p:to>
                                    </p:set>
                                    <p:animEffect transition="in" filter="dissolve">
                                      <p:cBhvr>
                                        <p:cTn id="13" dur="500"/>
                                        <p:tgtEl>
                                          <p:spTgt spid="27657"/>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heckerboard(across)">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ox(in)">
                                      <p:cBhvr>
                                        <p:cTn id="29" dur="20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5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770" decel="100000"/>
                                        <p:tgtEl>
                                          <p:spTgt spid="16"/>
                                        </p:tgtEl>
                                      </p:cBhvr>
                                    </p:animEffect>
                                    <p:animScale>
                                      <p:cBhvr>
                                        <p:cTn id="35" dur="770" decel="100000"/>
                                        <p:tgtEl>
                                          <p:spTgt spid="16"/>
                                        </p:tgtEl>
                                      </p:cBhvr>
                                      <p:from x="10000" y="10000"/>
                                      <p:to x="200000" y="450000"/>
                                    </p:animScale>
                                    <p:animScale>
                                      <p:cBhvr>
                                        <p:cTn id="36" dur="1230" accel="100000" fill="hold">
                                          <p:stCondLst>
                                            <p:cond delay="770"/>
                                          </p:stCondLst>
                                        </p:cTn>
                                        <p:tgtEl>
                                          <p:spTgt spid="16"/>
                                        </p:tgtEl>
                                      </p:cBhvr>
                                      <p:from x="200000" y="450000"/>
                                      <p:to x="100000" y="100000"/>
                                    </p:animScale>
                                    <p:set>
                                      <p:cBhvr>
                                        <p:cTn id="37" dur="770" fill="hold"/>
                                        <p:tgtEl>
                                          <p:spTgt spid="16"/>
                                        </p:tgtEl>
                                        <p:attrNameLst>
                                          <p:attrName>ppt_x</p:attrName>
                                        </p:attrNameLst>
                                      </p:cBhvr>
                                      <p:to>
                                        <p:strVal val="(0.5)"/>
                                      </p:to>
                                    </p:set>
                                    <p:anim from="(0.5)" to="(#ppt_x)" calcmode="lin" valueType="num">
                                      <p:cBhvr>
                                        <p:cTn id="38" dur="1230" accel="100000" fill="hold">
                                          <p:stCondLst>
                                            <p:cond delay="770"/>
                                          </p:stCondLst>
                                        </p:cTn>
                                        <p:tgtEl>
                                          <p:spTgt spid="16"/>
                                        </p:tgtEl>
                                        <p:attrNameLst>
                                          <p:attrName>ppt_x</p:attrName>
                                        </p:attrNameLst>
                                      </p:cBhvr>
                                    </p:anim>
                                    <p:set>
                                      <p:cBhvr>
                                        <p:cTn id="39" dur="770" fill="hold"/>
                                        <p:tgtEl>
                                          <p:spTgt spid="16"/>
                                        </p:tgtEl>
                                        <p:attrNameLst>
                                          <p:attrName>ppt_y</p:attrName>
                                        </p:attrNameLst>
                                      </p:cBhvr>
                                      <p:to>
                                        <p:strVal val="(#ppt_y+0.4)"/>
                                      </p:to>
                                    </p:set>
                                    <p:anim from="(#ppt_y+0.4)" to="(#ppt_y)" calcmode="lin" valueType="num">
                                      <p:cBhvr>
                                        <p:cTn id="40" dur="1230" accel="100000" fill="hold">
                                          <p:stCondLst>
                                            <p:cond delay="770"/>
                                          </p:stCondLst>
                                        </p:cTn>
                                        <p:tgtEl>
                                          <p:spTgt spid="1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65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9699" name="文本框 8"/>
          <p:cNvSpPr txBox="1"/>
          <p:nvPr/>
        </p:nvSpPr>
        <p:spPr>
          <a:xfrm>
            <a:off x="993140" y="322263"/>
            <a:ext cx="3149600" cy="583565"/>
          </a:xfrm>
          <a:prstGeom prst="rect">
            <a:avLst/>
          </a:prstGeom>
          <a:noFill/>
          <a:ln w="9525">
            <a:noFill/>
          </a:ln>
        </p:spPr>
        <p:txBody>
          <a:bodyPr>
            <a:spAutoFit/>
          </a:bodyPr>
          <a:p>
            <a:pPr eaLnBrk="1" hangingPunct="1"/>
            <a:r>
              <a:rPr lang="zh-CN" altLang="en-US" sz="3200" b="1" dirty="0">
                <a:solidFill>
                  <a:srgbClr val="404040"/>
                </a:solidFill>
                <a:latin typeface="Microsoft YaHei" panose="020B0503020204020204" pitchFamily="34" charset="-122"/>
                <a:ea typeface="Microsoft YaHei" panose="020B0503020204020204" pitchFamily="34" charset="-122"/>
              </a:rPr>
              <a:t>Community</a:t>
            </a:r>
            <a:endParaRPr lang="zh-CN" altLang="en-US" sz="3200" b="1" dirty="0">
              <a:solidFill>
                <a:srgbClr val="404040"/>
              </a:solidFill>
              <a:latin typeface="Microsoft YaHei" panose="020B0503020204020204" pitchFamily="34" charset="-122"/>
              <a:ea typeface="Microsoft YaHei" panose="020B0503020204020204" pitchFamily="34" charset="-122"/>
            </a:endParaRPr>
          </a:p>
        </p:txBody>
      </p:sp>
      <p:grpSp>
        <p:nvGrpSpPr>
          <p:cNvPr id="29700" name="组合 36"/>
          <p:cNvGrpSpPr/>
          <p:nvPr/>
        </p:nvGrpSpPr>
        <p:grpSpPr>
          <a:xfrm>
            <a:off x="345440" y="1143635"/>
            <a:ext cx="5487035" cy="5453380"/>
            <a:chOff x="3801939" y="1402080"/>
            <a:chExt cx="4588123" cy="4560259"/>
          </a:xfrm>
        </p:grpSpPr>
        <p:grpSp>
          <p:nvGrpSpPr>
            <p:cNvPr id="29707" name="组合 37"/>
            <p:cNvGrpSpPr/>
            <p:nvPr/>
          </p:nvGrpSpPr>
          <p:grpSpPr>
            <a:xfrm>
              <a:off x="3801939" y="1402080"/>
              <a:ext cx="4588123" cy="4560259"/>
              <a:chOff x="3634299" y="1330960"/>
              <a:chExt cx="5104338" cy="5073339"/>
            </a:xfrm>
          </p:grpSpPr>
          <p:sp>
            <p:nvSpPr>
              <p:cNvPr id="55" name="任意多边形 54"/>
              <p:cNvSpPr/>
              <p:nvPr/>
            </p:nvSpPr>
            <p:spPr>
              <a:xfrm>
                <a:off x="3643630" y="1330960"/>
                <a:ext cx="2495550" cy="2498090"/>
              </a:xfrm>
              <a:custGeom>
                <a:avLst/>
                <a:gdLst>
                  <a:gd name="connsiteX0" fmla="*/ 1446530 w 2495550"/>
                  <a:gd name="connsiteY0" fmla="*/ 0 h 2498090"/>
                  <a:gd name="connsiteX1" fmla="*/ 2495550 w 2495550"/>
                  <a:gd name="connsiteY1" fmla="*/ 1070610 h 2498090"/>
                  <a:gd name="connsiteX2" fmla="*/ 2490470 w 2495550"/>
                  <a:gd name="connsiteY2" fmla="*/ 1463040 h 2498090"/>
                  <a:gd name="connsiteX3" fmla="*/ 2479511 w 2495550"/>
                  <a:gd name="connsiteY3" fmla="*/ 1474054 h 2498090"/>
                  <a:gd name="connsiteX4" fmla="*/ 2433363 w 2495550"/>
                  <a:gd name="connsiteY4" fmla="*/ 1476384 h 2498090"/>
                  <a:gd name="connsiteX5" fmla="*/ 1483175 w 2495550"/>
                  <a:gd name="connsiteY5" fmla="*/ 2426572 h 2498090"/>
                  <a:gd name="connsiteX6" fmla="*/ 1480580 w 2495550"/>
                  <a:gd name="connsiteY6" fmla="*/ 2477967 h 2498090"/>
                  <a:gd name="connsiteX7" fmla="*/ 1471930 w 2495550"/>
                  <a:gd name="connsiteY7" fmla="*/ 2486660 h 2498090"/>
                  <a:gd name="connsiteX8" fmla="*/ 1075690 w 2495550"/>
                  <a:gd name="connsiteY8" fmla="*/ 2498090 h 2498090"/>
                  <a:gd name="connsiteX9" fmla="*/ 0 w 2495550"/>
                  <a:gd name="connsiteY9" fmla="*/ 1433830 h 2498090"/>
                  <a:gd name="connsiteX10" fmla="*/ 1446530 w 2495550"/>
                  <a:gd name="connsiteY10" fmla="*/ 0 h 249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5550" h="2498090">
                    <a:moveTo>
                      <a:pt x="1446530" y="0"/>
                    </a:moveTo>
                    <a:lnTo>
                      <a:pt x="2495550" y="1070610"/>
                    </a:lnTo>
                    <a:cubicBezTo>
                      <a:pt x="2493857" y="1201420"/>
                      <a:pt x="2492163" y="1332230"/>
                      <a:pt x="2490470" y="1463040"/>
                    </a:cubicBezTo>
                    <a:lnTo>
                      <a:pt x="2479511" y="1474054"/>
                    </a:lnTo>
                    <a:lnTo>
                      <a:pt x="2433363" y="1476384"/>
                    </a:lnTo>
                    <a:cubicBezTo>
                      <a:pt x="1932357" y="1527264"/>
                      <a:pt x="1534055" y="1925565"/>
                      <a:pt x="1483175" y="2426572"/>
                    </a:cubicBezTo>
                    <a:lnTo>
                      <a:pt x="1480580" y="2477967"/>
                    </a:lnTo>
                    <a:lnTo>
                      <a:pt x="1471930" y="2486660"/>
                    </a:lnTo>
                    <a:lnTo>
                      <a:pt x="1075690" y="2498090"/>
                    </a:lnTo>
                    <a:lnTo>
                      <a:pt x="0" y="1433830"/>
                    </a:lnTo>
                    <a:lnTo>
                      <a:pt x="1446530" y="0"/>
                    </a:lnTo>
                    <a:close/>
                  </a:path>
                </a:pathLst>
              </a:cu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6" name="任意多边形 55"/>
              <p:cNvSpPr/>
              <p:nvPr/>
            </p:nvSpPr>
            <p:spPr>
              <a:xfrm>
                <a:off x="6240547" y="1333500"/>
                <a:ext cx="2498090" cy="2495550"/>
              </a:xfrm>
              <a:custGeom>
                <a:avLst/>
                <a:gdLst>
                  <a:gd name="connsiteX0" fmla="*/ 1064260 w 2498090"/>
                  <a:gd name="connsiteY0" fmla="*/ 0 h 2495550"/>
                  <a:gd name="connsiteX1" fmla="*/ 2498090 w 2498090"/>
                  <a:gd name="connsiteY1" fmla="*/ 1446530 h 2495550"/>
                  <a:gd name="connsiteX2" fmla="*/ 1427480 w 2498090"/>
                  <a:gd name="connsiteY2" fmla="*/ 2495550 h 2495550"/>
                  <a:gd name="connsiteX3" fmla="*/ 1035050 w 2498090"/>
                  <a:gd name="connsiteY3" fmla="*/ 2490470 h 2495550"/>
                  <a:gd name="connsiteX4" fmla="*/ 1006225 w 2498090"/>
                  <a:gd name="connsiteY4" fmla="*/ 2461788 h 2495550"/>
                  <a:gd name="connsiteX5" fmla="*/ 1004318 w 2498090"/>
                  <a:gd name="connsiteY5" fmla="*/ 2424032 h 2495550"/>
                  <a:gd name="connsiteX6" fmla="*/ 54130 w 2498090"/>
                  <a:gd name="connsiteY6" fmla="*/ 1473844 h 2495550"/>
                  <a:gd name="connsiteX7" fmla="*/ 11423 w 2498090"/>
                  <a:gd name="connsiteY7" fmla="*/ 1471688 h 2495550"/>
                  <a:gd name="connsiteX8" fmla="*/ 0 w 2498090"/>
                  <a:gd name="connsiteY8" fmla="*/ 1075690 h 2495550"/>
                  <a:gd name="connsiteX9" fmla="*/ 1064260 w 2498090"/>
                  <a:gd name="connsiteY9" fmla="*/ 0 h 249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090" h="2495550">
                    <a:moveTo>
                      <a:pt x="1064260" y="0"/>
                    </a:moveTo>
                    <a:lnTo>
                      <a:pt x="2498090" y="1446530"/>
                    </a:lnTo>
                    <a:lnTo>
                      <a:pt x="1427480" y="2495550"/>
                    </a:lnTo>
                    <a:cubicBezTo>
                      <a:pt x="1296670" y="2493857"/>
                      <a:pt x="1165860" y="2492163"/>
                      <a:pt x="1035050" y="2490470"/>
                    </a:cubicBezTo>
                    <a:lnTo>
                      <a:pt x="1006225" y="2461788"/>
                    </a:lnTo>
                    <a:lnTo>
                      <a:pt x="1004318" y="2424032"/>
                    </a:lnTo>
                    <a:cubicBezTo>
                      <a:pt x="953438" y="1923025"/>
                      <a:pt x="555137" y="1524724"/>
                      <a:pt x="54130" y="1473844"/>
                    </a:cubicBezTo>
                    <a:lnTo>
                      <a:pt x="11423" y="1471688"/>
                    </a:lnTo>
                    <a:lnTo>
                      <a:pt x="0" y="1075690"/>
                    </a:lnTo>
                    <a:lnTo>
                      <a:pt x="1064260" y="0"/>
                    </a:lnTo>
                    <a:close/>
                  </a:path>
                </a:pathLst>
              </a:cu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7" name="任意多边形 56"/>
              <p:cNvSpPr/>
              <p:nvPr/>
            </p:nvSpPr>
            <p:spPr>
              <a:xfrm>
                <a:off x="3634299" y="3906209"/>
                <a:ext cx="2495550" cy="2498090"/>
              </a:xfrm>
              <a:custGeom>
                <a:avLst/>
                <a:gdLst>
                  <a:gd name="connsiteX0" fmla="*/ 1075690 w 2495550"/>
                  <a:gd name="connsiteY0" fmla="*/ 0 h 2498090"/>
                  <a:gd name="connsiteX1" fmla="*/ 1471930 w 2495550"/>
                  <a:gd name="connsiteY1" fmla="*/ 11430 h 2498090"/>
                  <a:gd name="connsiteX2" fmla="*/ 1490543 w 2495550"/>
                  <a:gd name="connsiteY2" fmla="*/ 30136 h 2498090"/>
                  <a:gd name="connsiteX3" fmla="*/ 1492506 w 2495550"/>
                  <a:gd name="connsiteY3" fmla="*/ 69007 h 2498090"/>
                  <a:gd name="connsiteX4" fmla="*/ 2442694 w 2495550"/>
                  <a:gd name="connsiteY4" fmla="*/ 1019195 h 2498090"/>
                  <a:gd name="connsiteX5" fmla="*/ 2476387 w 2495550"/>
                  <a:gd name="connsiteY5" fmla="*/ 1020897 h 2498090"/>
                  <a:gd name="connsiteX6" fmla="*/ 2490470 w 2495550"/>
                  <a:gd name="connsiteY6" fmla="*/ 1035050 h 2498090"/>
                  <a:gd name="connsiteX7" fmla="*/ 2495550 w 2495550"/>
                  <a:gd name="connsiteY7" fmla="*/ 1427480 h 2498090"/>
                  <a:gd name="connsiteX8" fmla="*/ 1446530 w 2495550"/>
                  <a:gd name="connsiteY8" fmla="*/ 2498090 h 2498090"/>
                  <a:gd name="connsiteX9" fmla="*/ 0 w 2495550"/>
                  <a:gd name="connsiteY9" fmla="*/ 1064260 h 2498090"/>
                  <a:gd name="connsiteX10" fmla="*/ 1075690 w 2495550"/>
                  <a:gd name="connsiteY10" fmla="*/ 0 h 249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5550" h="2498090">
                    <a:moveTo>
                      <a:pt x="1075690" y="0"/>
                    </a:moveTo>
                    <a:lnTo>
                      <a:pt x="1471930" y="11430"/>
                    </a:lnTo>
                    <a:lnTo>
                      <a:pt x="1490543" y="30136"/>
                    </a:lnTo>
                    <a:lnTo>
                      <a:pt x="1492506" y="69007"/>
                    </a:lnTo>
                    <a:cubicBezTo>
                      <a:pt x="1543386" y="570014"/>
                      <a:pt x="1941688" y="968315"/>
                      <a:pt x="2442694" y="1019195"/>
                    </a:cubicBezTo>
                    <a:lnTo>
                      <a:pt x="2476387" y="1020897"/>
                    </a:lnTo>
                    <a:lnTo>
                      <a:pt x="2490470" y="1035050"/>
                    </a:lnTo>
                    <a:cubicBezTo>
                      <a:pt x="2492163" y="1165860"/>
                      <a:pt x="2493857" y="1296670"/>
                      <a:pt x="2495550" y="1427480"/>
                    </a:cubicBezTo>
                    <a:lnTo>
                      <a:pt x="1446530" y="2498090"/>
                    </a:lnTo>
                    <a:lnTo>
                      <a:pt x="0" y="1064260"/>
                    </a:lnTo>
                    <a:lnTo>
                      <a:pt x="1075690" y="0"/>
                    </a:lnTo>
                    <a:close/>
                  </a:path>
                </a:pathLst>
              </a:cu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8" name="任意多边形 57"/>
              <p:cNvSpPr/>
              <p:nvPr/>
            </p:nvSpPr>
            <p:spPr>
              <a:xfrm>
                <a:off x="6231216" y="3908749"/>
                <a:ext cx="2498090" cy="2495550"/>
              </a:xfrm>
              <a:custGeom>
                <a:avLst/>
                <a:gdLst>
                  <a:gd name="connsiteX0" fmla="*/ 1427480 w 2498090"/>
                  <a:gd name="connsiteY0" fmla="*/ 0 h 2495550"/>
                  <a:gd name="connsiteX1" fmla="*/ 2498090 w 2498090"/>
                  <a:gd name="connsiteY1" fmla="*/ 1049020 h 2495550"/>
                  <a:gd name="connsiteX2" fmla="*/ 1064260 w 2498090"/>
                  <a:gd name="connsiteY2" fmla="*/ 2495550 h 2495550"/>
                  <a:gd name="connsiteX3" fmla="*/ 0 w 2498090"/>
                  <a:gd name="connsiteY3" fmla="*/ 1419860 h 2495550"/>
                  <a:gd name="connsiteX4" fmla="*/ 11430 w 2498090"/>
                  <a:gd name="connsiteY4" fmla="*/ 1023620 h 2495550"/>
                  <a:gd name="connsiteX5" fmla="*/ 16023 w 2498090"/>
                  <a:gd name="connsiteY5" fmla="*/ 1019051 h 2495550"/>
                  <a:gd name="connsiteX6" fmla="*/ 63461 w 2498090"/>
                  <a:gd name="connsiteY6" fmla="*/ 1016655 h 2495550"/>
                  <a:gd name="connsiteX7" fmla="*/ 1013649 w 2498090"/>
                  <a:gd name="connsiteY7" fmla="*/ 66467 h 2495550"/>
                  <a:gd name="connsiteX8" fmla="*/ 1015781 w 2498090"/>
                  <a:gd name="connsiteY8" fmla="*/ 24254 h 2495550"/>
                  <a:gd name="connsiteX9" fmla="*/ 1035050 w 2498090"/>
                  <a:gd name="connsiteY9" fmla="*/ 5080 h 2495550"/>
                  <a:gd name="connsiteX10" fmla="*/ 1427480 w 2498090"/>
                  <a:gd name="connsiteY10" fmla="*/ 0 h 249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090" h="2495550">
                    <a:moveTo>
                      <a:pt x="1427480" y="0"/>
                    </a:moveTo>
                    <a:lnTo>
                      <a:pt x="2498090" y="1049020"/>
                    </a:lnTo>
                    <a:lnTo>
                      <a:pt x="1064260" y="2495550"/>
                    </a:lnTo>
                    <a:lnTo>
                      <a:pt x="0" y="1419860"/>
                    </a:lnTo>
                    <a:lnTo>
                      <a:pt x="11430" y="1023620"/>
                    </a:lnTo>
                    <a:lnTo>
                      <a:pt x="16023" y="1019051"/>
                    </a:lnTo>
                    <a:lnTo>
                      <a:pt x="63461" y="1016655"/>
                    </a:lnTo>
                    <a:cubicBezTo>
                      <a:pt x="564468" y="965775"/>
                      <a:pt x="962769" y="567474"/>
                      <a:pt x="1013649" y="66467"/>
                    </a:cubicBezTo>
                    <a:lnTo>
                      <a:pt x="1015781" y="24254"/>
                    </a:lnTo>
                    <a:lnTo>
                      <a:pt x="1035050" y="5080"/>
                    </a:lnTo>
                    <a:cubicBezTo>
                      <a:pt x="1165860" y="3387"/>
                      <a:pt x="1296670" y="1693"/>
                      <a:pt x="1427480" y="0"/>
                    </a:cubicBezTo>
                    <a:close/>
                  </a:path>
                </a:pathLst>
              </a:custGeom>
              <a:solidFill>
                <a:srgbClr val="484A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9" name="文本框 58"/>
              <p:cNvSpPr txBox="1"/>
              <p:nvPr/>
            </p:nvSpPr>
            <p:spPr>
              <a:xfrm>
                <a:off x="5450018" y="3533654"/>
                <a:ext cx="1431261" cy="600199"/>
              </a:xfrm>
              <a:prstGeom prst="rect">
                <a:avLst/>
              </a:prstGeom>
              <a:noFill/>
            </p:spPr>
            <p:txBody>
              <a:bodyPr wrap="square" rtlCol="0">
                <a:spAutoFit/>
              </a:bodyPr>
              <a:lstStyle/>
              <a:p>
                <a:pPr marR="0" algn="ctr" defTabSz="914400" eaLnBrk="1" fontAlgn="auto" hangingPunct="1">
                  <a:spcBef>
                    <a:spcPts val="0"/>
                  </a:spcBef>
                  <a:spcAft>
                    <a:spcPts val="0"/>
                  </a:spcAft>
                  <a:buClrTx/>
                  <a:buSzTx/>
                  <a:buFontTx/>
                  <a:buNone/>
                  <a:defRPr/>
                </a:pPr>
                <a:r>
                  <a:rPr kumimoji="0" lang="en-US" altLang="zh-CN" sz="3600" b="1" kern="1200" cap="none" spc="0" normalizeH="0" baseline="0" noProof="0" dirty="0">
                    <a:solidFill>
                      <a:schemeClr val="tx1">
                        <a:lumMod val="75000"/>
                        <a:lumOff val="25000"/>
                      </a:schemeClr>
                    </a:solidFill>
                    <a:latin typeface="Microsoft YaHei" panose="020B0503020204020204" pitchFamily="34" charset="-122"/>
                    <a:ea typeface="Microsoft YaHei" panose="020B0503020204020204" pitchFamily="34" charset="-122"/>
                    <a:cs typeface="+mn-cs"/>
                  </a:rPr>
                  <a:t>SFML</a:t>
                </a:r>
                <a:endParaRPr kumimoji="0" lang="en-US" altLang="zh-CN" sz="3600" b="1" kern="1200" cap="none" spc="0" normalizeH="0" baseline="0" noProof="0" dirty="0">
                  <a:solidFill>
                    <a:schemeClr val="tx1">
                      <a:lumMod val="75000"/>
                      <a:lumOff val="25000"/>
                    </a:schemeClr>
                  </a:solidFill>
                  <a:latin typeface="Microsoft YaHei" panose="020B0503020204020204" pitchFamily="34" charset="-122"/>
                  <a:ea typeface="Microsoft YaHei" panose="020B0503020204020204" pitchFamily="34" charset="-122"/>
                  <a:cs typeface="+mn-cs"/>
                </a:endParaRPr>
              </a:p>
            </p:txBody>
          </p:sp>
          <p:sp>
            <p:nvSpPr>
              <p:cNvPr id="11" name="文本框 58"/>
              <p:cNvSpPr txBox="1"/>
              <p:nvPr/>
            </p:nvSpPr>
            <p:spPr>
              <a:xfrm>
                <a:off x="5450018" y="3548423"/>
                <a:ext cx="1431261" cy="600199"/>
              </a:xfrm>
              <a:prstGeom prst="rect">
                <a:avLst/>
              </a:prstGeom>
              <a:noFill/>
            </p:spPr>
            <p:txBody>
              <a:bodyPr wrap="square" rtlCol="0">
                <a:spAutoFit/>
              </a:bodyPr>
              <a:p>
                <a:pPr marR="0" algn="ctr" defTabSz="914400" eaLnBrk="1" fontAlgn="auto" hangingPunct="1">
                  <a:spcBef>
                    <a:spcPts val="0"/>
                  </a:spcBef>
                  <a:spcAft>
                    <a:spcPts val="0"/>
                  </a:spcAft>
                  <a:buClrTx/>
                  <a:buSzTx/>
                  <a:buFontTx/>
                  <a:buNone/>
                  <a:defRPr/>
                </a:pPr>
                <a:r>
                  <a:rPr kumimoji="0" lang="en-US" altLang="zh-CN" sz="3600" b="1" kern="1200" cap="none" spc="0" normalizeH="0" baseline="0" noProof="0" dirty="0">
                    <a:solidFill>
                      <a:schemeClr val="tx1">
                        <a:lumMod val="75000"/>
                        <a:lumOff val="25000"/>
                      </a:schemeClr>
                    </a:solidFill>
                    <a:latin typeface="Microsoft YaHei" panose="020B0503020204020204" pitchFamily="34" charset="-122"/>
                    <a:ea typeface="Microsoft YaHei" panose="020B0503020204020204" pitchFamily="34" charset="-122"/>
                    <a:cs typeface="+mn-cs"/>
                  </a:rPr>
                  <a:t>SFML</a:t>
                </a:r>
                <a:endParaRPr kumimoji="0" lang="en-US" altLang="zh-CN" sz="3600" b="1" kern="1200" cap="none" spc="0" normalizeH="0" baseline="0" noProof="0" dirty="0">
                  <a:solidFill>
                    <a:schemeClr val="tx1">
                      <a:lumMod val="75000"/>
                      <a:lumOff val="25000"/>
                    </a:schemeClr>
                  </a:solidFill>
                  <a:latin typeface="Microsoft YaHei" panose="020B0503020204020204" pitchFamily="34" charset="-122"/>
                  <a:ea typeface="Microsoft YaHei" panose="020B0503020204020204" pitchFamily="34" charset="-122"/>
                  <a:cs typeface="+mn-cs"/>
                </a:endParaRPr>
              </a:p>
            </p:txBody>
          </p:sp>
        </p:grpSp>
        <p:grpSp>
          <p:nvGrpSpPr>
            <p:cNvPr id="29712" name="组合 42"/>
            <p:cNvGrpSpPr/>
            <p:nvPr/>
          </p:nvGrpSpPr>
          <p:grpSpPr>
            <a:xfrm>
              <a:off x="4398380" y="2627454"/>
              <a:ext cx="1035772" cy="330632"/>
              <a:chOff x="4398380" y="2627454"/>
              <a:chExt cx="1035772" cy="330632"/>
            </a:xfrm>
          </p:grpSpPr>
          <p:cxnSp>
            <p:nvCxnSpPr>
              <p:cNvPr id="53" name="直接连接符 52"/>
              <p:cNvCxnSpPr/>
              <p:nvPr/>
            </p:nvCxnSpPr>
            <p:spPr>
              <a:xfrm>
                <a:off x="4398380" y="2627454"/>
                <a:ext cx="960699"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9723" name="文本框 53"/>
              <p:cNvSpPr txBox="1"/>
              <p:nvPr/>
            </p:nvSpPr>
            <p:spPr>
              <a:xfrm>
                <a:off x="4411214" y="2650104"/>
                <a:ext cx="1022938" cy="307982"/>
              </a:xfrm>
              <a:prstGeom prst="rect">
                <a:avLst/>
              </a:prstGeom>
              <a:noFill/>
              <a:ln w="9525">
                <a:noFill/>
              </a:ln>
            </p:spPr>
            <p:txBody>
              <a:bodyPr wrap="square">
                <a:spAutoFit/>
              </a:bodyPr>
              <a:p>
                <a:pPr eaLnBrk="1" hangingPunct="1"/>
                <a:r>
                  <a:rPr lang="en-US" altLang="zh-CN" b="1" dirty="0">
                    <a:solidFill>
                      <a:schemeClr val="bg1"/>
                    </a:solidFill>
                    <a:latin typeface="Microsoft YaHei" panose="020B0503020204020204" pitchFamily="34" charset="-122"/>
                    <a:ea typeface="Microsoft YaHei" panose="020B0503020204020204" pitchFamily="34" charset="-122"/>
                  </a:rPr>
                  <a:t>FORUM</a:t>
                </a:r>
                <a:endParaRPr lang="en-US" altLang="zh-CN" b="1" dirty="0">
                  <a:solidFill>
                    <a:schemeClr val="bg1"/>
                  </a:solidFill>
                  <a:latin typeface="Microsoft YaHei" panose="020B0503020204020204" pitchFamily="34" charset="-122"/>
                  <a:ea typeface="Microsoft YaHei" panose="020B0503020204020204" pitchFamily="34" charset="-122"/>
                </a:endParaRPr>
              </a:p>
            </p:txBody>
          </p:sp>
        </p:grpSp>
        <p:grpSp>
          <p:nvGrpSpPr>
            <p:cNvPr id="29713" name="组合 43"/>
            <p:cNvGrpSpPr/>
            <p:nvPr/>
          </p:nvGrpSpPr>
          <p:grpSpPr>
            <a:xfrm>
              <a:off x="6836265" y="2651459"/>
              <a:ext cx="1197189" cy="307982"/>
              <a:chOff x="4398380" y="2627271"/>
              <a:chExt cx="1197189" cy="307982"/>
            </a:xfrm>
          </p:grpSpPr>
          <p:cxnSp>
            <p:nvCxnSpPr>
              <p:cNvPr id="51" name="直接连接符 50"/>
              <p:cNvCxnSpPr/>
              <p:nvPr/>
            </p:nvCxnSpPr>
            <p:spPr>
              <a:xfrm>
                <a:off x="4398380" y="2627454"/>
                <a:ext cx="960699"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9721" name="文本框 51"/>
              <p:cNvSpPr txBox="1"/>
              <p:nvPr/>
            </p:nvSpPr>
            <p:spPr>
              <a:xfrm>
                <a:off x="4572631" y="2627271"/>
                <a:ext cx="1022938" cy="307982"/>
              </a:xfrm>
              <a:prstGeom prst="rect">
                <a:avLst/>
              </a:prstGeom>
              <a:noFill/>
              <a:ln w="9525">
                <a:noFill/>
              </a:ln>
            </p:spPr>
            <p:txBody>
              <a:bodyPr wrap="square">
                <a:spAutoFit/>
              </a:bodyPr>
              <a:p>
                <a:pPr eaLnBrk="1" hangingPunct="1"/>
                <a:r>
                  <a:rPr lang="en-US" altLang="zh-CN" b="1" dirty="0">
                    <a:solidFill>
                      <a:schemeClr val="bg1"/>
                    </a:solidFill>
                    <a:latin typeface="Microsoft YaHei" panose="020B0503020204020204" pitchFamily="34" charset="-122"/>
                    <a:ea typeface="Microsoft YaHei" panose="020B0503020204020204" pitchFamily="34" charset="-122"/>
                  </a:rPr>
                  <a:t>WIKI</a:t>
                </a:r>
                <a:endParaRPr lang="en-US" altLang="zh-CN" b="1" dirty="0">
                  <a:solidFill>
                    <a:schemeClr val="bg1"/>
                  </a:solidFill>
                  <a:latin typeface="Microsoft YaHei" panose="020B0503020204020204" pitchFamily="34" charset="-122"/>
                  <a:ea typeface="Microsoft YaHei" panose="020B0503020204020204" pitchFamily="34" charset="-122"/>
                </a:endParaRPr>
              </a:p>
            </p:txBody>
          </p:sp>
        </p:grpSp>
        <p:grpSp>
          <p:nvGrpSpPr>
            <p:cNvPr id="29714" name="组合 44"/>
            <p:cNvGrpSpPr/>
            <p:nvPr/>
          </p:nvGrpSpPr>
          <p:grpSpPr>
            <a:xfrm>
              <a:off x="4398380" y="4900487"/>
              <a:ext cx="1042297" cy="332738"/>
              <a:chOff x="4398380" y="2627454"/>
              <a:chExt cx="1042297" cy="332738"/>
            </a:xfrm>
          </p:grpSpPr>
          <p:cxnSp>
            <p:nvCxnSpPr>
              <p:cNvPr id="49" name="直接连接符 48"/>
              <p:cNvCxnSpPr/>
              <p:nvPr/>
            </p:nvCxnSpPr>
            <p:spPr>
              <a:xfrm>
                <a:off x="4398380" y="2627454"/>
                <a:ext cx="960699"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9719" name="文本框 49"/>
              <p:cNvSpPr txBox="1"/>
              <p:nvPr/>
            </p:nvSpPr>
            <p:spPr>
              <a:xfrm>
                <a:off x="4677671" y="2651880"/>
                <a:ext cx="763006" cy="308312"/>
              </a:xfrm>
              <a:prstGeom prst="rect">
                <a:avLst/>
              </a:prstGeom>
              <a:noFill/>
              <a:ln w="9525">
                <a:noFill/>
              </a:ln>
            </p:spPr>
            <p:txBody>
              <a:bodyPr wrap="square">
                <a:spAutoFit/>
              </a:bodyPr>
              <a:p>
                <a:pPr eaLnBrk="1" hangingPunct="1"/>
                <a:r>
                  <a:rPr lang="en-US" altLang="zh-CN" b="1" dirty="0">
                    <a:solidFill>
                      <a:schemeClr val="bg1"/>
                    </a:solidFill>
                    <a:latin typeface="Microsoft YaHei" panose="020B0503020204020204" pitchFamily="34" charset="-122"/>
                    <a:ea typeface="Microsoft YaHei" panose="020B0503020204020204" pitchFamily="34" charset="-122"/>
                  </a:rPr>
                  <a:t>IRC</a:t>
                </a:r>
                <a:endParaRPr lang="en-US" altLang="zh-CN" b="1" dirty="0">
                  <a:solidFill>
                    <a:schemeClr val="bg1"/>
                  </a:solidFill>
                  <a:latin typeface="Microsoft YaHei" panose="020B0503020204020204" pitchFamily="34" charset="-122"/>
                  <a:ea typeface="Microsoft YaHei" panose="020B0503020204020204" pitchFamily="34" charset="-122"/>
                </a:endParaRPr>
              </a:p>
            </p:txBody>
          </p:sp>
        </p:grpSp>
        <p:grpSp>
          <p:nvGrpSpPr>
            <p:cNvPr id="29715" name="组合 45"/>
            <p:cNvGrpSpPr/>
            <p:nvPr/>
          </p:nvGrpSpPr>
          <p:grpSpPr>
            <a:xfrm>
              <a:off x="6796969" y="4924675"/>
              <a:ext cx="1161234" cy="562676"/>
              <a:chOff x="4359084" y="2627454"/>
              <a:chExt cx="1161234" cy="562676"/>
            </a:xfrm>
          </p:grpSpPr>
          <p:cxnSp>
            <p:nvCxnSpPr>
              <p:cNvPr id="47" name="直接连接符 46"/>
              <p:cNvCxnSpPr/>
              <p:nvPr/>
            </p:nvCxnSpPr>
            <p:spPr>
              <a:xfrm>
                <a:off x="4398380" y="2627454"/>
                <a:ext cx="960699"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9717" name="文本框 47"/>
              <p:cNvSpPr txBox="1"/>
              <p:nvPr/>
            </p:nvSpPr>
            <p:spPr>
              <a:xfrm>
                <a:off x="4359084" y="2650287"/>
                <a:ext cx="1161234" cy="539843"/>
              </a:xfrm>
              <a:prstGeom prst="rect">
                <a:avLst/>
              </a:prstGeom>
              <a:noFill/>
              <a:ln w="9525">
                <a:noFill/>
              </a:ln>
            </p:spPr>
            <p:txBody>
              <a:bodyPr wrap="square">
                <a:spAutoFit/>
              </a:bodyPr>
              <a:p>
                <a:pPr eaLnBrk="1" hangingPunct="1"/>
                <a:r>
                  <a:rPr lang="en-US" altLang="zh-CN" b="1" dirty="0">
                    <a:solidFill>
                      <a:schemeClr val="bg1"/>
                    </a:solidFill>
                    <a:latin typeface="Microsoft YaHei" panose="020B0503020204020204" pitchFamily="34" charset="-122"/>
                    <a:ea typeface="Microsoft YaHei" panose="020B0503020204020204" pitchFamily="34" charset="-122"/>
                  </a:rPr>
                  <a:t>DISCORD</a:t>
                </a:r>
                <a:endParaRPr lang="en-US" altLang="zh-CN" b="1" dirty="0">
                  <a:solidFill>
                    <a:schemeClr val="bg1"/>
                  </a:solidFill>
                  <a:latin typeface="Microsoft YaHei" panose="020B0503020204020204" pitchFamily="34" charset="-122"/>
                  <a:ea typeface="Microsoft YaHei" panose="020B0503020204020204" pitchFamily="34" charset="-122"/>
                </a:endParaRPr>
              </a:p>
            </p:txBody>
          </p:sp>
        </p:grpSp>
      </p:grpSp>
      <p:cxnSp>
        <p:nvCxnSpPr>
          <p:cNvPr id="61" name="直接连接符 60"/>
          <p:cNvCxnSpPr/>
          <p:nvPr/>
        </p:nvCxnSpPr>
        <p:spPr>
          <a:xfrm flipH="1">
            <a:off x="5910580" y="3504565"/>
            <a:ext cx="6161405" cy="6985"/>
          </a:xfrm>
          <a:prstGeom prst="line">
            <a:avLst/>
          </a:prstGeom>
        </p:spPr>
        <p:style>
          <a:lnRef idx="3">
            <a:schemeClr val="accent3"/>
          </a:lnRef>
          <a:fillRef idx="0">
            <a:schemeClr val="accent3"/>
          </a:fillRef>
          <a:effectRef idx="2">
            <a:schemeClr val="accent3"/>
          </a:effectRef>
          <a:fontRef idx="minor">
            <a:schemeClr val="tx1"/>
          </a:fontRef>
        </p:style>
      </p:cxnSp>
      <p:sp>
        <p:nvSpPr>
          <p:cNvPr id="64" name="Content Placeholder 2"/>
          <p:cNvSpPr txBox="1"/>
          <p:nvPr/>
        </p:nvSpPr>
        <p:spPr>
          <a:xfrm>
            <a:off x="5910580" y="3829050"/>
            <a:ext cx="6083935" cy="821055"/>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-Forum, IRC, Discord là các diển đàn mà người dùng thư viện có thể hỏi thăm và nhờ hướng dẩn một số API hoặc các bug khó fix. </a:t>
            </a:r>
            <a:endParaRPr kumimoji="0" lang="en-US" sz="32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65" name="Content Placeholder 2"/>
          <p:cNvSpPr txBox="1"/>
          <p:nvPr/>
        </p:nvSpPr>
        <p:spPr>
          <a:xfrm>
            <a:off x="5832475" y="1269365"/>
            <a:ext cx="6240780" cy="825500"/>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 </a:t>
            </a:r>
            <a:r>
              <a:rPr kumimoji="0" lang="zh-CN" altLang="en-US" sz="32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Wiki </a:t>
            </a:r>
            <a:r>
              <a:rPr kumimoji="0" lang="en-US" altLang="zh-CN" sz="32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là nơi mà</a:t>
            </a:r>
            <a:r>
              <a:rPr kumimoji="0" lang="zh-CN" altLang="en-US" sz="32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 cộng đồng SFML chứa đoạn mã, hướng dẫn và nội dung do cộng đồng </a:t>
            </a:r>
            <a:r>
              <a:rPr kumimoji="0" lang="en-US" altLang="zh-CN" sz="32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đó</a:t>
            </a:r>
            <a:r>
              <a:rPr kumimoji="0" lang="zh-CN" altLang="en-US" sz="32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 đóng góp.</a:t>
            </a:r>
            <a:endParaRPr kumimoji="0" lang="zh-CN" altLang="en-US" sz="32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endParaRPr>
          </a:p>
        </p:txBody>
      </p:sp>
      <p:pic>
        <p:nvPicPr>
          <p:cNvPr id="2" name="Content Placeholder 1" descr="2135788"/>
          <p:cNvPicPr>
            <a:picLocks noChangeAspect="1"/>
          </p:cNvPicPr>
          <p:nvPr>
            <p:ph idx="1"/>
          </p:nvPr>
        </p:nvPicPr>
        <p:blipFill>
          <a:blip r:embed="rId2"/>
          <a:stretch>
            <a:fillRect/>
          </a:stretch>
        </p:blipFill>
        <p:spPr>
          <a:xfrm>
            <a:off x="1224280" y="1686560"/>
            <a:ext cx="922655" cy="922655"/>
          </a:xfrm>
          <a:prstGeom prst="rect">
            <a:avLst/>
          </a:prstGeom>
        </p:spPr>
      </p:pic>
      <p:pic>
        <p:nvPicPr>
          <p:cNvPr id="4" name="Picture 3" descr="discord-icon"/>
          <p:cNvPicPr>
            <a:picLocks noChangeAspect="1"/>
          </p:cNvPicPr>
          <p:nvPr/>
        </p:nvPicPr>
        <p:blipFill>
          <a:blip r:embed="rId3"/>
          <a:stretch>
            <a:fillRect/>
          </a:stretch>
        </p:blipFill>
        <p:spPr>
          <a:xfrm>
            <a:off x="4109720" y="4478655"/>
            <a:ext cx="877570" cy="877570"/>
          </a:xfrm>
          <a:prstGeom prst="rect">
            <a:avLst/>
          </a:prstGeom>
        </p:spPr>
      </p:pic>
      <p:pic>
        <p:nvPicPr>
          <p:cNvPr id="5" name="Picture 4" descr="kisspng-angle-brand-wikipedia-5ab0fa169bd075.3512254415215477986382"/>
          <p:cNvPicPr>
            <a:picLocks noChangeAspect="1"/>
          </p:cNvPicPr>
          <p:nvPr/>
        </p:nvPicPr>
        <p:blipFill>
          <a:blip r:embed="rId4"/>
          <a:stretch>
            <a:fillRect/>
          </a:stretch>
        </p:blipFill>
        <p:spPr>
          <a:xfrm>
            <a:off x="4030345" y="1689735"/>
            <a:ext cx="919480" cy="919480"/>
          </a:xfrm>
          <a:prstGeom prst="rect">
            <a:avLst/>
          </a:prstGeom>
        </p:spPr>
      </p:pic>
      <p:pic>
        <p:nvPicPr>
          <p:cNvPr id="6" name="Picture 5" descr="protocol-27279_960_720"/>
          <p:cNvPicPr>
            <a:picLocks noChangeAspect="1"/>
          </p:cNvPicPr>
          <p:nvPr/>
        </p:nvPicPr>
        <p:blipFill>
          <a:blip r:embed="rId5"/>
          <a:stretch>
            <a:fillRect/>
          </a:stretch>
        </p:blipFill>
        <p:spPr>
          <a:xfrm>
            <a:off x="1043305" y="4601845"/>
            <a:ext cx="1179195" cy="589915"/>
          </a:xfrm>
          <a:prstGeom prst="rect">
            <a:avLst/>
          </a:prstGeom>
        </p:spPr>
      </p:pic>
      <p:cxnSp>
        <p:nvCxnSpPr>
          <p:cNvPr id="10" name="直接连接符 59"/>
          <p:cNvCxnSpPr/>
          <p:nvPr/>
        </p:nvCxnSpPr>
        <p:spPr>
          <a:xfrm flipH="1">
            <a:off x="993140" y="892175"/>
            <a:ext cx="2580005" cy="139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Content Placeholder 10" descr="SFML_Logsvg"/>
          <p:cNvPicPr>
            <a:picLocks noChangeAspect="1"/>
          </p:cNvPicPr>
          <p:nvPr/>
        </p:nvPicPr>
        <p:blipFill>
          <a:blip r:embed="rId6"/>
          <a:stretch>
            <a:fillRect/>
          </a:stretch>
        </p:blipFill>
        <p:spPr>
          <a:xfrm>
            <a:off x="90805" y="66675"/>
            <a:ext cx="910590" cy="910590"/>
          </a:xfrm>
          <a:prstGeom prst="rect">
            <a:avLst/>
          </a:prstGeom>
          <a:noFill/>
          <a:ln w="9525">
            <a:noFill/>
          </a:ln>
        </p:spPr>
      </p:pic>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fade">
                                      <p:cBhvr>
                                        <p:cTn id="7" dur="770" decel="100000"/>
                                        <p:tgtEl>
                                          <p:spTgt spid="29700"/>
                                        </p:tgtEl>
                                      </p:cBhvr>
                                    </p:animEffect>
                                    <p:animScale>
                                      <p:cBhvr>
                                        <p:cTn id="8" dur="770" decel="100000"/>
                                        <p:tgtEl>
                                          <p:spTgt spid="29700"/>
                                        </p:tgtEl>
                                      </p:cBhvr>
                                      <p:from x="10000" y="10000"/>
                                      <p:to x="200000" y="450000"/>
                                    </p:animScale>
                                    <p:animScale>
                                      <p:cBhvr>
                                        <p:cTn id="9" dur="1230" accel="100000" fill="hold">
                                          <p:stCondLst>
                                            <p:cond delay="770"/>
                                          </p:stCondLst>
                                        </p:cTn>
                                        <p:tgtEl>
                                          <p:spTgt spid="29700"/>
                                        </p:tgtEl>
                                      </p:cBhvr>
                                      <p:from x="200000" y="450000"/>
                                      <p:to x="100000" y="100000"/>
                                    </p:animScale>
                                    <p:set>
                                      <p:cBhvr>
                                        <p:cTn id="10" dur="770" fill="hold"/>
                                        <p:tgtEl>
                                          <p:spTgt spid="29700"/>
                                        </p:tgtEl>
                                        <p:attrNameLst>
                                          <p:attrName>ppt_x</p:attrName>
                                        </p:attrNameLst>
                                      </p:cBhvr>
                                      <p:to>
                                        <p:strVal val="(0.5)"/>
                                      </p:to>
                                    </p:set>
                                    <p:anim from="(0.5)" to="(#ppt_x)" calcmode="lin" valueType="num">
                                      <p:cBhvr>
                                        <p:cTn id="11" dur="1230" accel="100000" fill="hold">
                                          <p:stCondLst>
                                            <p:cond delay="770"/>
                                          </p:stCondLst>
                                        </p:cTn>
                                        <p:tgtEl>
                                          <p:spTgt spid="29700"/>
                                        </p:tgtEl>
                                        <p:attrNameLst>
                                          <p:attrName>ppt_x</p:attrName>
                                        </p:attrNameLst>
                                      </p:cBhvr>
                                    </p:anim>
                                    <p:set>
                                      <p:cBhvr>
                                        <p:cTn id="12" dur="770" fill="hold"/>
                                        <p:tgtEl>
                                          <p:spTgt spid="29700"/>
                                        </p:tgtEl>
                                        <p:attrNameLst>
                                          <p:attrName>ppt_y</p:attrName>
                                        </p:attrNameLst>
                                      </p:cBhvr>
                                      <p:to>
                                        <p:strVal val="(#ppt_y+0.4)"/>
                                      </p:to>
                                    </p:set>
                                    <p:anim from="(#ppt_y+0.4)" to="(#ppt_y)" calcmode="lin" valueType="num">
                                      <p:cBhvr>
                                        <p:cTn id="13" dur="1230" accel="100000" fill="hold">
                                          <p:stCondLst>
                                            <p:cond delay="770"/>
                                          </p:stCondLst>
                                        </p:cTn>
                                        <p:tgtEl>
                                          <p:spTgt spid="29700"/>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7" presetClass="entr" presetSubtype="2"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fill="hold"/>
                                        <p:tgtEl>
                                          <p:spTgt spid="65"/>
                                        </p:tgtEl>
                                        <p:attrNameLst>
                                          <p:attrName>ppt_x</p:attrName>
                                        </p:attrNameLst>
                                      </p:cBhvr>
                                      <p:tavLst>
                                        <p:tav tm="0" fmla="">
                                          <p:val>
                                            <p:strVal val="1+#ppt_w/2"/>
                                          </p:val>
                                        </p:tav>
                                        <p:tav tm="100000" fmla="">
                                          <p:val>
                                            <p:strVal val="#ppt_x"/>
                                          </p:val>
                                        </p:tav>
                                      </p:tavLst>
                                    </p:anim>
                                    <p:anim calcmode="lin" valueType="num">
                                      <p:cBhvr additive="base">
                                        <p:cTn id="24" dur="1000" fill="hold"/>
                                        <p:tgtEl>
                                          <p:spTgt spid="65"/>
                                        </p:tgtEl>
                                        <p:attrNameLst>
                                          <p:attrName>ppt_y</p:attrName>
                                        </p:attrNameLst>
                                      </p:cBhvr>
                                      <p:tavLst>
                                        <p:tav tm="0" fmla="">
                                          <p:val>
                                            <p:strVal val="#ppt_y"/>
                                          </p:val>
                                        </p:tav>
                                        <p:tav tm="100000" fmla="">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ox(in)">
                                      <p:cBhvr>
                                        <p:cTn id="34" dur="2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ppt_x"/>
                                          </p:val>
                                        </p:tav>
                                        <p:tav tm="100000">
                                          <p:val>
                                            <p:strVal val="#ppt_x"/>
                                          </p:val>
                                        </p:tav>
                                      </p:tavLst>
                                    </p:anim>
                                    <p:anim calcmode="lin" valueType="num">
                                      <p:cBhvr additive="base">
                                        <p:cTn id="4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84A5F"/>
        </a:solidFill>
        <a:effectLst/>
      </p:bgPr>
    </p:bg>
    <p:spTree>
      <p:nvGrpSpPr>
        <p:cNvPr id="1" name=""/>
        <p:cNvGrpSpPr/>
        <p:nvPr/>
      </p:nvGrpSpPr>
      <p:grpSpPr/>
      <p:sp>
        <p:nvSpPr>
          <p:cNvPr id="12" name="圆角矩形 11"/>
          <p:cNvSpPr/>
          <p:nvPr/>
        </p:nvSpPr>
        <p:spPr>
          <a:xfrm rot="2700000">
            <a:off x="4763294" y="2721769"/>
            <a:ext cx="627063" cy="644525"/>
          </a:xfrm>
          <a:prstGeom prst="roundRect">
            <a:avLst/>
          </a:prstGeom>
          <a:solidFill>
            <a:srgbClr val="5D57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圆角矩形 12"/>
          <p:cNvSpPr/>
          <p:nvPr/>
        </p:nvSpPr>
        <p:spPr>
          <a:xfrm rot="2700000">
            <a:off x="989806" y="3877469"/>
            <a:ext cx="503238" cy="517525"/>
          </a:xfrm>
          <a:prstGeom prst="roundRect">
            <a:avLst/>
          </a:prstGeom>
          <a:solidFill>
            <a:srgbClr val="5E5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任意多边形 13"/>
          <p:cNvSpPr/>
          <p:nvPr/>
        </p:nvSpPr>
        <p:spPr>
          <a:xfrm rot="2700000">
            <a:off x="11437144" y="2504281"/>
            <a:ext cx="1320800" cy="1344613"/>
          </a:xfrm>
          <a:custGeom>
            <a:avLst/>
            <a:gdLst>
              <a:gd name="connsiteX0" fmla="*/ 65519 w 1321998"/>
              <a:gd name="connsiteY0" fmla="*/ 30279 h 1344377"/>
              <a:gd name="connsiteX1" fmla="*/ 110429 w 1321998"/>
              <a:gd name="connsiteY1" fmla="*/ 0 h 1344377"/>
              <a:gd name="connsiteX2" fmla="*/ 1321998 w 1321998"/>
              <a:gd name="connsiteY2" fmla="*/ 1211569 h 1344377"/>
              <a:gd name="connsiteX3" fmla="*/ 1276631 w 1321998"/>
              <a:gd name="connsiteY3" fmla="*/ 1278858 h 1344377"/>
              <a:gd name="connsiteX4" fmla="*/ 1118453 w 1321998"/>
              <a:gd name="connsiteY4" fmla="*/ 1344377 h 1344377"/>
              <a:gd name="connsiteX5" fmla="*/ 223696 w 1321998"/>
              <a:gd name="connsiteY5" fmla="*/ 1344377 h 1344377"/>
              <a:gd name="connsiteX6" fmla="*/ 0 w 1321998"/>
              <a:gd name="connsiteY6" fmla="*/ 1120681 h 1344377"/>
              <a:gd name="connsiteX7" fmla="*/ 0 w 1321998"/>
              <a:gd name="connsiteY7" fmla="*/ 188456 h 1344377"/>
              <a:gd name="connsiteX8" fmla="*/ 65519 w 1321998"/>
              <a:gd name="connsiteY8" fmla="*/ 30279 h 134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98" h="1344377">
                <a:moveTo>
                  <a:pt x="65519" y="30279"/>
                </a:moveTo>
                <a:lnTo>
                  <a:pt x="110429" y="0"/>
                </a:lnTo>
                <a:lnTo>
                  <a:pt x="1321998" y="1211569"/>
                </a:lnTo>
                <a:lnTo>
                  <a:pt x="1276631" y="1278858"/>
                </a:lnTo>
                <a:cubicBezTo>
                  <a:pt x="1236149" y="1319339"/>
                  <a:pt x="1180225" y="1344377"/>
                  <a:pt x="1118453" y="1344377"/>
                </a:cubicBezTo>
                <a:lnTo>
                  <a:pt x="223696" y="1344377"/>
                </a:lnTo>
                <a:cubicBezTo>
                  <a:pt x="100152" y="1344377"/>
                  <a:pt x="0" y="1244225"/>
                  <a:pt x="0" y="1120681"/>
                </a:cubicBezTo>
                <a:lnTo>
                  <a:pt x="0" y="188456"/>
                </a:lnTo>
                <a:cubicBezTo>
                  <a:pt x="0" y="126684"/>
                  <a:pt x="25038" y="70760"/>
                  <a:pt x="65519" y="30279"/>
                </a:cubicBezTo>
                <a:close/>
              </a:path>
            </a:pathLst>
          </a:custGeom>
          <a:solidFill>
            <a:srgbClr val="4CC6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任意多边形 14"/>
          <p:cNvSpPr/>
          <p:nvPr/>
        </p:nvSpPr>
        <p:spPr>
          <a:xfrm rot="2700000">
            <a:off x="11891963" y="4291013"/>
            <a:ext cx="582613" cy="582613"/>
          </a:xfrm>
          <a:custGeom>
            <a:avLst/>
            <a:gdLst>
              <a:gd name="connsiteX0" fmla="*/ 0 w 582474"/>
              <a:gd name="connsiteY0" fmla="*/ 0 h 582474"/>
              <a:gd name="connsiteX1" fmla="*/ 582474 w 582474"/>
              <a:gd name="connsiteY1" fmla="*/ 582474 h 582474"/>
              <a:gd name="connsiteX2" fmla="*/ 133831 w 582474"/>
              <a:gd name="connsiteY2" fmla="*/ 582474 h 582474"/>
              <a:gd name="connsiteX3" fmla="*/ 0 w 582474"/>
              <a:gd name="connsiteY3" fmla="*/ 448643 h 582474"/>
            </a:gdLst>
            <a:ahLst/>
            <a:cxnLst>
              <a:cxn ang="0">
                <a:pos x="connsiteX0" y="connsiteY0"/>
              </a:cxn>
              <a:cxn ang="0">
                <a:pos x="connsiteX1" y="connsiteY1"/>
              </a:cxn>
              <a:cxn ang="0">
                <a:pos x="connsiteX2" y="connsiteY2"/>
              </a:cxn>
              <a:cxn ang="0">
                <a:pos x="connsiteX3" y="connsiteY3"/>
              </a:cxn>
            </a:cxnLst>
            <a:rect l="l" t="t" r="r" b="b"/>
            <a:pathLst>
              <a:path w="582474" h="582474">
                <a:moveTo>
                  <a:pt x="0" y="0"/>
                </a:moveTo>
                <a:lnTo>
                  <a:pt x="582474" y="582474"/>
                </a:lnTo>
                <a:lnTo>
                  <a:pt x="133831" y="582474"/>
                </a:lnTo>
                <a:cubicBezTo>
                  <a:pt x="59918" y="582474"/>
                  <a:pt x="0" y="522556"/>
                  <a:pt x="0" y="448643"/>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755" name="Freeform 44"/>
          <p:cNvSpPr/>
          <p:nvPr/>
        </p:nvSpPr>
        <p:spPr>
          <a:xfrm rot="3060000">
            <a:off x="468948" y="1460818"/>
            <a:ext cx="334962" cy="334962"/>
          </a:xfrm>
          <a:custGeom>
            <a:avLst/>
            <a:gdLst/>
            <a:ahLst/>
            <a:cxnLst>
              <a:cxn ang="0">
                <a:pos x="0" y="177988"/>
              </a:cxn>
              <a:cxn ang="0">
                <a:pos x="156936" y="177988"/>
              </a:cxn>
              <a:cxn ang="0">
                <a:pos x="156936" y="334923"/>
              </a:cxn>
              <a:cxn ang="0">
                <a:pos x="334924" y="0"/>
              </a:cxn>
              <a:cxn ang="0">
                <a:pos x="0" y="177988"/>
              </a:cxn>
            </a:cxnLst>
            <a:pathLst>
              <a:path w="175" h="175">
                <a:moveTo>
                  <a:pt x="0" y="93"/>
                </a:moveTo>
                <a:lnTo>
                  <a:pt x="82" y="93"/>
                </a:lnTo>
                <a:lnTo>
                  <a:pt x="82" y="175"/>
                </a:lnTo>
                <a:lnTo>
                  <a:pt x="175" y="0"/>
                </a:lnTo>
                <a:lnTo>
                  <a:pt x="0" y="93"/>
                </a:lnTo>
                <a:close/>
              </a:path>
            </a:pathLst>
          </a:custGeom>
          <a:solidFill>
            <a:schemeClr val="bg1">
              <a:alpha val="100000"/>
            </a:schemeClr>
          </a:solidFill>
          <a:ln w="9525">
            <a:noFill/>
          </a:ln>
        </p:spPr>
        <p:txBody>
          <a:bodyPr/>
          <a:p>
            <a:endParaRPr lang="zh-CN" altLang="en-US"/>
          </a:p>
        </p:txBody>
      </p:sp>
      <p:sp>
        <p:nvSpPr>
          <p:cNvPr id="31756" name="文本框 19"/>
          <p:cNvSpPr txBox="1"/>
          <p:nvPr/>
        </p:nvSpPr>
        <p:spPr>
          <a:xfrm>
            <a:off x="880745" y="1506220"/>
            <a:ext cx="7079615" cy="645160"/>
          </a:xfrm>
          <a:prstGeom prst="rect">
            <a:avLst/>
          </a:prstGeom>
          <a:noFill/>
          <a:ln w="9525">
            <a:noFill/>
          </a:ln>
        </p:spPr>
        <p:txBody>
          <a:bodyPr wrap="square">
            <a:spAutoFit/>
          </a:bodyPr>
          <a:p>
            <a:pPr eaLnBrk="1" hangingPunct="1"/>
            <a:r>
              <a:rPr lang="zh-CN" altLang="en-US" sz="1800" dirty="0">
                <a:solidFill>
                  <a:srgbClr val="FFFFFF"/>
                </a:solidFill>
                <a:latin typeface="Microsoft YaHei" panose="020B0503020204020204" pitchFamily="34" charset="-122"/>
                <a:ea typeface="Microsoft YaHei" panose="020B0503020204020204" pitchFamily="34" charset="-122"/>
              </a:rPr>
              <a:t>Game được viết dựa trên nền </a:t>
            </a:r>
            <a:r>
              <a:rPr lang="en-US" altLang="zh-CN" sz="1800" dirty="0">
                <a:solidFill>
                  <a:srgbClr val="FFFFFF"/>
                </a:solidFill>
                <a:latin typeface="Microsoft YaHei" panose="020B0503020204020204" pitchFamily="34" charset="-122"/>
                <a:ea typeface="Microsoft YaHei" panose="020B0503020204020204" pitchFamily="34" charset="-122"/>
              </a:rPr>
              <a:t>tảng</a:t>
            </a:r>
            <a:r>
              <a:rPr lang="zh-CN" altLang="en-US" sz="1800" dirty="0">
                <a:solidFill>
                  <a:srgbClr val="FFFFFF"/>
                </a:solidFill>
                <a:latin typeface="Microsoft YaHei" panose="020B0503020204020204" pitchFamily="34" charset="-122"/>
                <a:ea typeface="Microsoft YaHei" panose="020B0503020204020204" pitchFamily="34" charset="-122"/>
              </a:rPr>
              <a:t> thư viện đồ họa SFML với sự hổ trợ của IDE Visual Studio 2015 bằng ngôn ngữ C/C++.</a:t>
            </a:r>
            <a:endParaRPr lang="zh-CN" altLang="en-US" sz="1800" dirty="0">
              <a:solidFill>
                <a:srgbClr val="FFFFFF"/>
              </a:solidFill>
              <a:latin typeface="Microsoft YaHei" panose="020B0503020204020204" pitchFamily="34" charset="-122"/>
              <a:ea typeface="Microsoft YaHei" panose="020B0503020204020204" pitchFamily="34" charset="-122"/>
            </a:endParaRPr>
          </a:p>
        </p:txBody>
      </p:sp>
      <p:sp>
        <p:nvSpPr>
          <p:cNvPr id="31757" name="文本框 20"/>
          <p:cNvSpPr txBox="1"/>
          <p:nvPr/>
        </p:nvSpPr>
        <p:spPr>
          <a:xfrm>
            <a:off x="1054100" y="519430"/>
            <a:ext cx="6278880" cy="583565"/>
          </a:xfrm>
          <a:prstGeom prst="rect">
            <a:avLst/>
          </a:prstGeom>
          <a:noFill/>
          <a:ln w="9525">
            <a:noFill/>
          </a:ln>
        </p:spPr>
        <p:txBody>
          <a:bodyPr wrap="square">
            <a:spAutoFit/>
          </a:bodyPr>
          <a:p>
            <a:pPr eaLnBrk="1" hangingPunct="1"/>
            <a:r>
              <a:rPr lang="en-US" altLang="zh-CN" sz="3200" b="1" dirty="0">
                <a:solidFill>
                  <a:srgbClr val="FFFFFF"/>
                </a:solidFill>
                <a:latin typeface="Microsoft YaHei" panose="020B0503020204020204" pitchFamily="34" charset="-122"/>
                <a:ea typeface="Microsoft YaHei" panose="020B0503020204020204" pitchFamily="34" charset="-122"/>
              </a:rPr>
              <a:t>Giới Thiệu Game Asteroids</a:t>
            </a:r>
            <a:endParaRPr lang="en-US" altLang="zh-CN" sz="3200" b="1" dirty="0">
              <a:solidFill>
                <a:srgbClr val="FFFFFF"/>
              </a:solidFill>
              <a:latin typeface="Microsoft YaHei" panose="020B0503020204020204" pitchFamily="34" charset="-122"/>
              <a:ea typeface="Microsoft YaHei" panose="020B0503020204020204" pitchFamily="34" charset="-122"/>
            </a:endParaRPr>
          </a:p>
        </p:txBody>
      </p:sp>
      <p:pic>
        <p:nvPicPr>
          <p:cNvPr id="5" name="Content Placeholder 4" descr="39980200"/>
          <p:cNvPicPr>
            <a:picLocks noChangeAspect="1"/>
          </p:cNvPicPr>
          <p:nvPr>
            <p:ph idx="1"/>
          </p:nvPr>
        </p:nvPicPr>
        <p:blipFill>
          <a:blip r:embed="rId1"/>
          <a:stretch>
            <a:fillRect/>
          </a:stretch>
        </p:blipFill>
        <p:spPr>
          <a:xfrm>
            <a:off x="121285" y="101600"/>
            <a:ext cx="1087755" cy="1087755"/>
          </a:xfrm>
          <a:prstGeom prst="rect">
            <a:avLst/>
          </a:prstGeom>
        </p:spPr>
      </p:pic>
      <p:sp>
        <p:nvSpPr>
          <p:cNvPr id="8" name="Freeform 44"/>
          <p:cNvSpPr/>
          <p:nvPr/>
        </p:nvSpPr>
        <p:spPr>
          <a:xfrm rot="3060000">
            <a:off x="468948" y="2434908"/>
            <a:ext cx="334962" cy="334962"/>
          </a:xfrm>
          <a:custGeom>
            <a:avLst/>
            <a:gdLst/>
            <a:ahLst/>
            <a:cxnLst>
              <a:cxn ang="0">
                <a:pos x="0" y="177988"/>
              </a:cxn>
              <a:cxn ang="0">
                <a:pos x="156936" y="177988"/>
              </a:cxn>
              <a:cxn ang="0">
                <a:pos x="156936" y="334923"/>
              </a:cxn>
              <a:cxn ang="0">
                <a:pos x="334924" y="0"/>
              </a:cxn>
              <a:cxn ang="0">
                <a:pos x="0" y="177988"/>
              </a:cxn>
            </a:cxnLst>
            <a:pathLst>
              <a:path w="175" h="175">
                <a:moveTo>
                  <a:pt x="0" y="93"/>
                </a:moveTo>
                <a:lnTo>
                  <a:pt x="82" y="93"/>
                </a:lnTo>
                <a:lnTo>
                  <a:pt x="82" y="175"/>
                </a:lnTo>
                <a:lnTo>
                  <a:pt x="175" y="0"/>
                </a:lnTo>
                <a:lnTo>
                  <a:pt x="0" y="93"/>
                </a:lnTo>
                <a:close/>
              </a:path>
            </a:pathLst>
          </a:custGeom>
          <a:solidFill>
            <a:schemeClr val="bg1">
              <a:alpha val="100000"/>
            </a:schemeClr>
          </a:solidFill>
          <a:ln w="9525">
            <a:noFill/>
          </a:ln>
        </p:spPr>
        <p:txBody>
          <a:bodyPr/>
          <a:p>
            <a:endParaRPr lang="zh-CN" altLang="en-US"/>
          </a:p>
        </p:txBody>
      </p:sp>
      <p:sp>
        <p:nvSpPr>
          <p:cNvPr id="9" name="Text Box 8"/>
          <p:cNvSpPr txBox="1"/>
          <p:nvPr/>
        </p:nvSpPr>
        <p:spPr>
          <a:xfrm>
            <a:off x="880745" y="2450465"/>
            <a:ext cx="6196330" cy="4154170"/>
          </a:xfrm>
          <a:prstGeom prst="rect">
            <a:avLst/>
          </a:prstGeom>
          <a:noFill/>
        </p:spPr>
        <p:txBody>
          <a:bodyPr wrap="square" rtlCol="0">
            <a:spAutoFit/>
          </a:bodyPr>
          <a:p>
            <a:pPr algn="l"/>
            <a:r>
              <a:rPr lang="en-US" sz="2200">
                <a:solidFill>
                  <a:schemeClr val="bg1"/>
                </a:solidFill>
              </a:rPr>
              <a:t>Nội dung game nói về cuộc chiến tranh giữa phi thuyền trái đất với đội quân của Thonos, khi ông ta du hành trong vũ trụ để tìm 7 viên đá quyền năng thì con tàu của ông ta hết năng lượng và may mắn thay, trái đất của chúng ta là trạm tiếp nhiên liệu cho con tàu khổng lồ đó, nhưng nhiên liệu để cho con tàu không phải là củi, xăng, dầu, nhiên liệu hạt nhân mà là năng lượng từ lỏi trái đất.</a:t>
            </a:r>
            <a:endParaRPr lang="en-US" sz="2200">
              <a:solidFill>
                <a:schemeClr val="bg1"/>
              </a:solidFill>
            </a:endParaRPr>
          </a:p>
          <a:p>
            <a:pPr algn="l"/>
            <a:r>
              <a:rPr lang="en-US" sz="2200">
                <a:solidFill>
                  <a:schemeClr val="bg1"/>
                </a:solidFill>
              </a:rPr>
              <a:t>	Để ngăn chăn sự diệt vong cho trái đất thì quân đội bảo vệ không gian của chúng ta đã lên đường để chiến đấu và nội dung game bắt đầu từ đây. </a:t>
            </a:r>
            <a:endParaRPr lang="en-US" sz="2200">
              <a:solidFill>
                <a:schemeClr val="bg1"/>
              </a:solidFill>
            </a:endParaRPr>
          </a:p>
        </p:txBody>
      </p:sp>
      <p:pic>
        <p:nvPicPr>
          <p:cNvPr id="20" name="Picture 19" descr="SFML_Logosvg"/>
          <p:cNvPicPr>
            <a:picLocks noChangeAspect="1"/>
          </p:cNvPicPr>
          <p:nvPr/>
        </p:nvPicPr>
        <p:blipFill>
          <a:blip r:embed="rId2"/>
          <a:stretch>
            <a:fillRect/>
          </a:stretch>
        </p:blipFill>
        <p:spPr>
          <a:xfrm>
            <a:off x="7760335" y="1259840"/>
            <a:ext cx="1262380" cy="1262380"/>
          </a:xfrm>
          <a:prstGeom prst="rect">
            <a:avLst/>
          </a:prstGeom>
        </p:spPr>
      </p:pic>
      <p:pic>
        <p:nvPicPr>
          <p:cNvPr id="21" name="Picture 20" descr="docs-2015"/>
          <p:cNvPicPr>
            <a:picLocks noChangeAspect="1"/>
          </p:cNvPicPr>
          <p:nvPr/>
        </p:nvPicPr>
        <p:blipFill>
          <a:blip r:embed="rId3"/>
          <a:stretch>
            <a:fillRect/>
          </a:stretch>
        </p:blipFill>
        <p:spPr>
          <a:xfrm>
            <a:off x="9029700" y="1332230"/>
            <a:ext cx="1055370" cy="1045845"/>
          </a:xfrm>
          <a:prstGeom prst="rect">
            <a:avLst/>
          </a:prstGeom>
        </p:spPr>
      </p:pic>
      <p:pic>
        <p:nvPicPr>
          <p:cNvPr id="22" name="Picture 21" descr="cplusplus"/>
          <p:cNvPicPr>
            <a:picLocks noChangeAspect="1"/>
          </p:cNvPicPr>
          <p:nvPr/>
        </p:nvPicPr>
        <p:blipFill>
          <a:blip r:embed="rId4"/>
          <a:stretch>
            <a:fillRect/>
          </a:stretch>
        </p:blipFill>
        <p:spPr>
          <a:xfrm>
            <a:off x="10281920" y="1311275"/>
            <a:ext cx="1283335" cy="1283335"/>
          </a:xfrm>
          <a:prstGeom prst="rect">
            <a:avLst/>
          </a:prstGeom>
        </p:spPr>
      </p:pic>
      <p:pic>
        <p:nvPicPr>
          <p:cNvPr id="24" name="Picture 23" descr="vforum.vn-hinh-anh-nen-ngan-ha-vu-tru-bao-la-5"/>
          <p:cNvPicPr>
            <a:picLocks noChangeAspect="1"/>
          </p:cNvPicPr>
          <p:nvPr/>
        </p:nvPicPr>
        <p:blipFill>
          <a:blip r:embed="rId5"/>
          <a:stretch>
            <a:fillRect/>
          </a:stretch>
        </p:blipFill>
        <p:spPr>
          <a:xfrm>
            <a:off x="7732395" y="4170045"/>
            <a:ext cx="3832860" cy="2155825"/>
          </a:xfrm>
          <a:prstGeom prst="rect">
            <a:avLst/>
          </a:prstGeom>
        </p:spPr>
      </p:pic>
      <p:pic>
        <p:nvPicPr>
          <p:cNvPr id="23" name="Picture 22" descr="skyline alien mothership"/>
          <p:cNvPicPr>
            <a:picLocks noChangeAspect="1"/>
          </p:cNvPicPr>
          <p:nvPr/>
        </p:nvPicPr>
        <p:blipFill>
          <a:blip r:embed="rId6"/>
          <a:stretch>
            <a:fillRect/>
          </a:stretch>
        </p:blipFill>
        <p:spPr>
          <a:xfrm>
            <a:off x="7150735" y="2586990"/>
            <a:ext cx="4813935" cy="2407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1756"/>
                                        </p:tgtEl>
                                        <p:attrNameLst>
                                          <p:attrName>style.visibility</p:attrName>
                                        </p:attrNameLst>
                                      </p:cBhvr>
                                      <p:to>
                                        <p:strVal val="visible"/>
                                      </p:to>
                                    </p:set>
                                    <p:animEffect transition="in" filter="wipe(down)">
                                      <p:cBhvr>
                                        <p:cTn id="7" dur="580">
                                          <p:stCondLst>
                                            <p:cond delay="0"/>
                                          </p:stCondLst>
                                        </p:cTn>
                                        <p:tgtEl>
                                          <p:spTgt spid="31756"/>
                                        </p:tgtEl>
                                      </p:cBhvr>
                                    </p:animEffect>
                                    <p:anim calcmode="lin" valueType="num">
                                      <p:cBhvr>
                                        <p:cTn id="8" dur="1822" tmFilter="0,0; 0.14,0.36; 0.43,0.73; 0.71,0.91; 1.0,1.0">
                                          <p:stCondLst>
                                            <p:cond delay="0"/>
                                          </p:stCondLst>
                                        </p:cTn>
                                        <p:tgtEl>
                                          <p:spTgt spid="3175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175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175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175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1756"/>
                                        </p:tgtEl>
                                        <p:attrNameLst>
                                          <p:attrName>ppt_y</p:attrName>
                                        </p:attrNameLst>
                                      </p:cBhvr>
                                      <p:tavLst>
                                        <p:tav tm="0" fmla="#ppt_y-sin(pi*$)/81">
                                          <p:val>
                                            <p:fltVal val="0"/>
                                          </p:val>
                                        </p:tav>
                                        <p:tav tm="100000">
                                          <p:val>
                                            <p:fltVal val="1"/>
                                          </p:val>
                                        </p:tav>
                                      </p:tavLst>
                                    </p:anim>
                                    <p:animScale>
                                      <p:cBhvr>
                                        <p:cTn id="13" dur="26">
                                          <p:stCondLst>
                                            <p:cond delay="650"/>
                                          </p:stCondLst>
                                        </p:cTn>
                                        <p:tgtEl>
                                          <p:spTgt spid="31756"/>
                                        </p:tgtEl>
                                      </p:cBhvr>
                                      <p:to x="100000" y="60000"/>
                                    </p:animScale>
                                    <p:animScale>
                                      <p:cBhvr>
                                        <p:cTn id="14" dur="166" decel="50000">
                                          <p:stCondLst>
                                            <p:cond delay="676"/>
                                          </p:stCondLst>
                                        </p:cTn>
                                        <p:tgtEl>
                                          <p:spTgt spid="31756"/>
                                        </p:tgtEl>
                                      </p:cBhvr>
                                      <p:to x="100000" y="100000"/>
                                    </p:animScale>
                                    <p:animScale>
                                      <p:cBhvr>
                                        <p:cTn id="15" dur="26">
                                          <p:stCondLst>
                                            <p:cond delay="1312"/>
                                          </p:stCondLst>
                                        </p:cTn>
                                        <p:tgtEl>
                                          <p:spTgt spid="31756"/>
                                        </p:tgtEl>
                                      </p:cBhvr>
                                      <p:to x="100000" y="80000"/>
                                    </p:animScale>
                                    <p:animScale>
                                      <p:cBhvr>
                                        <p:cTn id="16" dur="166" decel="50000">
                                          <p:stCondLst>
                                            <p:cond delay="1338"/>
                                          </p:stCondLst>
                                        </p:cTn>
                                        <p:tgtEl>
                                          <p:spTgt spid="31756"/>
                                        </p:tgtEl>
                                      </p:cBhvr>
                                      <p:to x="100000" y="100000"/>
                                    </p:animScale>
                                    <p:animScale>
                                      <p:cBhvr>
                                        <p:cTn id="17" dur="26">
                                          <p:stCondLst>
                                            <p:cond delay="1642"/>
                                          </p:stCondLst>
                                        </p:cTn>
                                        <p:tgtEl>
                                          <p:spTgt spid="31756"/>
                                        </p:tgtEl>
                                      </p:cBhvr>
                                      <p:to x="100000" y="90000"/>
                                    </p:animScale>
                                    <p:animScale>
                                      <p:cBhvr>
                                        <p:cTn id="18" dur="166" decel="50000">
                                          <p:stCondLst>
                                            <p:cond delay="1668"/>
                                          </p:stCondLst>
                                        </p:cTn>
                                        <p:tgtEl>
                                          <p:spTgt spid="31756"/>
                                        </p:tgtEl>
                                      </p:cBhvr>
                                      <p:to x="100000" y="100000"/>
                                    </p:animScale>
                                    <p:animScale>
                                      <p:cBhvr>
                                        <p:cTn id="19" dur="26">
                                          <p:stCondLst>
                                            <p:cond delay="1808"/>
                                          </p:stCondLst>
                                        </p:cTn>
                                        <p:tgtEl>
                                          <p:spTgt spid="31756"/>
                                        </p:tgtEl>
                                      </p:cBhvr>
                                      <p:to x="100000" y="95000"/>
                                    </p:animScale>
                                    <p:animScale>
                                      <p:cBhvr>
                                        <p:cTn id="20" dur="166" decel="50000">
                                          <p:stCondLst>
                                            <p:cond delay="1834"/>
                                          </p:stCondLst>
                                        </p:cTn>
                                        <p:tgtEl>
                                          <p:spTgt spid="3175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Scale>
                                      <p:cBhvr>
                                        <p:cTn id="25"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0"/>
                                        </p:tgtEl>
                                        <p:attrNameLst>
                                          <p:attrName>ppt_x</p:attrName>
                                          <p:attrName>ppt_y</p:attrName>
                                        </p:attrNameLst>
                                      </p:cBhvr>
                                    </p:animMotion>
                                    <p:animEffect transition="in" filter="fade">
                                      <p:cBhvr>
                                        <p:cTn id="27" dur="1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48" presetClass="entr" presetSubtype="0" accel="5000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3" dur="1000" fill="hold"/>
                                        <p:tgtEl>
                                          <p:spTgt spid="21"/>
                                        </p:tgtEl>
                                        <p:attrNameLst>
                                          <p:attrName>ppt_x</p:attrName>
                                        </p:attrNameLst>
                                      </p:cBhvr>
                                      <p:tavLst>
                                        <p:tav tm="0">
                                          <p:val>
                                            <p:fltVal val="-1"/>
                                          </p:val>
                                        </p:tav>
                                        <p:tav tm="50000">
                                          <p:val>
                                            <p:fltVal val="0.95"/>
                                          </p:val>
                                        </p:tav>
                                        <p:tav tm="100000">
                                          <p:val>
                                            <p:strVal val="#ppt_x"/>
                                          </p:val>
                                        </p:tav>
                                      </p:tavLst>
                                    </p:anim>
                                    <p:anim calcmode="lin" valueType="num">
                                      <p:cBhvr>
                                        <p:cTn id="34" dur="1000" fill="hold"/>
                                        <p:tgtEl>
                                          <p:spTgt spid="21"/>
                                        </p:tgtEl>
                                        <p:attrNameLst>
                                          <p:attrName>ppt_y</p:attrName>
                                        </p:attrNameLst>
                                      </p:cBhvr>
                                      <p:tavLst>
                                        <p:tav tm="0">
                                          <p:val>
                                            <p:strVal val="#ppt_y"/>
                                          </p:val>
                                        </p:tav>
                                        <p:tav tm="100000">
                                          <p:val>
                                            <p:strVal val="#ppt_y"/>
                                          </p:val>
                                        </p:tav>
                                      </p:tavLst>
                                    </p:anim>
                                    <p:animEffect transition="in" filter="fade">
                                      <p:cBhvr>
                                        <p:cTn id="35" dur="10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1000" fill="hold"/>
                                        <p:tgtEl>
                                          <p:spTgt spid="22"/>
                                        </p:tgtEl>
                                        <p:attrNameLst>
                                          <p:attrName>ppt_w</p:attrName>
                                        </p:attrNameLst>
                                      </p:cBhvr>
                                      <p:tavLst>
                                        <p:tav tm="0">
                                          <p:val>
                                            <p:fltVal val="0"/>
                                          </p:val>
                                        </p:tav>
                                        <p:tav tm="100000">
                                          <p:val>
                                            <p:strVal val="#ppt_w"/>
                                          </p:val>
                                        </p:tav>
                                      </p:tavLst>
                                    </p:anim>
                                    <p:anim calcmode="lin" valueType="num">
                                      <p:cBhvr>
                                        <p:cTn id="41" dur="1000" fill="hold"/>
                                        <p:tgtEl>
                                          <p:spTgt spid="22"/>
                                        </p:tgtEl>
                                        <p:attrNameLst>
                                          <p:attrName>ppt_h</p:attrName>
                                        </p:attrNameLst>
                                      </p:cBhvr>
                                      <p:tavLst>
                                        <p:tav tm="0">
                                          <p:val>
                                            <p:fltVal val="0"/>
                                          </p:val>
                                        </p:tav>
                                        <p:tav tm="100000">
                                          <p:val>
                                            <p:strVal val="#ppt_h"/>
                                          </p:val>
                                        </p:tav>
                                      </p:tavLst>
                                    </p:anim>
                                    <p:anim calcmode="lin" valueType="num">
                                      <p:cBhvr>
                                        <p:cTn id="42"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2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2000"/>
                                        <p:tgtEl>
                                          <p:spTgt spid="9"/>
                                        </p:tgtEl>
                                      </p:cBhvr>
                                    </p:animEffect>
                                    <p:anim calcmode="lin" valueType="num">
                                      <p:cBhvr>
                                        <p:cTn id="49" dur="2000" fill="hold"/>
                                        <p:tgtEl>
                                          <p:spTgt spid="9"/>
                                        </p:tgtEl>
                                        <p:attrNameLst>
                                          <p:attrName>style.rotation</p:attrName>
                                        </p:attrNameLst>
                                      </p:cBhvr>
                                      <p:tavLst>
                                        <p:tav tm="0">
                                          <p:val>
                                            <p:fltVal val="720"/>
                                          </p:val>
                                        </p:tav>
                                        <p:tav tm="100000">
                                          <p:val>
                                            <p:fltVal val="0"/>
                                          </p:val>
                                        </p:tav>
                                      </p:tavLst>
                                    </p:anim>
                                    <p:anim calcmode="lin" valueType="num">
                                      <p:cBhvr>
                                        <p:cTn id="50" dur="2000" fill="hold"/>
                                        <p:tgtEl>
                                          <p:spTgt spid="9"/>
                                        </p:tgtEl>
                                        <p:attrNameLst>
                                          <p:attrName>ppt_h</p:attrName>
                                        </p:attrNameLst>
                                      </p:cBhvr>
                                      <p:tavLst>
                                        <p:tav tm="0">
                                          <p:val>
                                            <p:fltVal val="0"/>
                                          </p:val>
                                        </p:tav>
                                        <p:tav tm="100000">
                                          <p:val>
                                            <p:strVal val="#ppt_h"/>
                                          </p:val>
                                        </p:tav>
                                      </p:tavLst>
                                    </p:anim>
                                    <p:anim calcmode="lin" valueType="num">
                                      <p:cBhvr>
                                        <p:cTn id="51" dur="2000" fill="hold"/>
                                        <p:tgtEl>
                                          <p:spTgt spid="9"/>
                                        </p:tgtEl>
                                        <p:attrNameLst>
                                          <p:attrName>ppt_w</p:attrName>
                                        </p:attrNameLst>
                                      </p:cBhvr>
                                      <p:tavLst>
                                        <p:tav tm="0">
                                          <p:val>
                                            <p:fltVal val="0"/>
                                          </p:val>
                                        </p:tav>
                                        <p:tav tm="100000">
                                          <p:val>
                                            <p:strVal val="#ppt_w"/>
                                          </p:val>
                                        </p:tav>
                                      </p:tavLst>
                                    </p:anim>
                                  </p:childTnLst>
                                </p:cTn>
                              </p:par>
                            </p:childTnLst>
                          </p:cTn>
                        </p:par>
                      </p:childTnLst>
                    </p:cTn>
                  </p:par>
                  <p:par>
                    <p:cTn id="52" fill="hold">
                      <p:stCondLst>
                        <p:cond delay="indefinite"/>
                      </p:stCondLst>
                      <p:childTnLst>
                        <p:par>
                          <p:cTn id="53" fill="hold">
                            <p:stCondLst>
                              <p:cond delay="0"/>
                            </p:stCondLst>
                            <p:childTnLst>
                              <p:par>
                                <p:cTn id="54" presetID="52"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Scale>
                                      <p:cBhvr>
                                        <p:cTn id="56" dur="5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5000" decel="50000" fill="hold">
                                          <p:stCondLst>
                                            <p:cond delay="0"/>
                                          </p:stCondLst>
                                        </p:cTn>
                                        <p:tgtEl>
                                          <p:spTgt spid="23"/>
                                        </p:tgtEl>
                                        <p:attrNameLst>
                                          <p:attrName>ppt_x</p:attrName>
                                          <p:attrName>ppt_y</p:attrName>
                                        </p:attrNameLst>
                                      </p:cBhvr>
                                    </p:animMotion>
                                    <p:animEffect transition="in" filter="fade">
                                      <p:cBhvr>
                                        <p:cTn id="58" dur="50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7" presetClass="entr" presetSubtype="4"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0" fill="hold"/>
                                        <p:tgtEl>
                                          <p:spTgt spid="24"/>
                                        </p:tgtEl>
                                        <p:attrNameLst>
                                          <p:attrName>ppt_x</p:attrName>
                                        </p:attrNameLst>
                                      </p:cBhvr>
                                      <p:tavLst>
                                        <p:tav tm="0">
                                          <p:val>
                                            <p:strVal val="#ppt_x"/>
                                          </p:val>
                                        </p:tav>
                                        <p:tav tm="100000">
                                          <p:val>
                                            <p:strVal val="#ppt_x"/>
                                          </p:val>
                                        </p:tav>
                                      </p:tavLst>
                                    </p:anim>
                                    <p:anim calcmode="lin" valueType="num">
                                      <p:cBhvr additive="base">
                                        <p:cTn id="64" dur="50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 presetClass="exit" presetSubtype="10" fill="hold" nodeType="clickEffect">
                                  <p:stCondLst>
                                    <p:cond delay="0"/>
                                  </p:stCondLst>
                                  <p:childTnLst>
                                    <p:animEffect transition="out" filter="checkerboard(across)">
                                      <p:cBhvr>
                                        <p:cTn id="68" dur="5000"/>
                                        <p:tgtEl>
                                          <p:spTgt spid="23"/>
                                        </p:tgtEl>
                                      </p:cBhvr>
                                    </p:animEffect>
                                    <p:set>
                                      <p:cBhvr>
                                        <p:cTn id="69" dur="1" fill="hold">
                                          <p:stCondLst>
                                            <p:cond delay="499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grpSp>
        <p:nvGrpSpPr>
          <p:cNvPr id="28691" name="组合 33"/>
          <p:cNvGrpSpPr/>
          <p:nvPr/>
        </p:nvGrpSpPr>
        <p:grpSpPr>
          <a:xfrm>
            <a:off x="95250" y="191770"/>
            <a:ext cx="723900" cy="723900"/>
            <a:chOff x="10387951" y="5264173"/>
            <a:chExt cx="723900" cy="723900"/>
          </a:xfrm>
        </p:grpSpPr>
        <p:sp>
          <p:nvSpPr>
            <p:cNvPr id="3" name="椭圆 34"/>
            <p:cNvSpPr/>
            <p:nvPr/>
          </p:nvSpPr>
          <p:spPr>
            <a:xfrm>
              <a:off x="10387951" y="5264173"/>
              <a:ext cx="72390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8"/>
            <p:cNvSpPr>
              <a:spLocks noEditPoints="1"/>
            </p:cNvSpPr>
            <p:nvPr/>
          </p:nvSpPr>
          <p:spPr bwMode="auto">
            <a:xfrm>
              <a:off x="10566507" y="5467822"/>
              <a:ext cx="366788" cy="371776"/>
            </a:xfrm>
            <a:custGeom>
              <a:avLst/>
              <a:gdLst>
                <a:gd name="T0" fmla="*/ 660 w 798"/>
                <a:gd name="T1" fmla="*/ 595 h 809"/>
                <a:gd name="T2" fmla="*/ 703 w 798"/>
                <a:gd name="T3" fmla="*/ 595 h 809"/>
                <a:gd name="T4" fmla="*/ 365 w 798"/>
                <a:gd name="T5" fmla="*/ 711 h 809"/>
                <a:gd name="T6" fmla="*/ 349 w 798"/>
                <a:gd name="T7" fmla="*/ 680 h 809"/>
                <a:gd name="T8" fmla="*/ 365 w 798"/>
                <a:gd name="T9" fmla="*/ 711 h 809"/>
                <a:gd name="T10" fmla="*/ 371 w 798"/>
                <a:gd name="T11" fmla="*/ 361 h 809"/>
                <a:gd name="T12" fmla="*/ 371 w 798"/>
                <a:gd name="T13" fmla="*/ 424 h 809"/>
                <a:gd name="T14" fmla="*/ 388 w 798"/>
                <a:gd name="T15" fmla="*/ 60 h 809"/>
                <a:gd name="T16" fmla="*/ 431 w 798"/>
                <a:gd name="T17" fmla="*/ 60 h 809"/>
                <a:gd name="T18" fmla="*/ 388 w 798"/>
                <a:gd name="T19" fmla="*/ 60 h 809"/>
                <a:gd name="T20" fmla="*/ 48 w 798"/>
                <a:gd name="T21" fmla="*/ 540 h 809"/>
                <a:gd name="T22" fmla="*/ 91 w 798"/>
                <a:gd name="T23" fmla="*/ 540 h 809"/>
                <a:gd name="T24" fmla="*/ 163 w 798"/>
                <a:gd name="T25" fmla="*/ 227 h 809"/>
                <a:gd name="T26" fmla="*/ 147 w 798"/>
                <a:gd name="T27" fmla="*/ 196 h 809"/>
                <a:gd name="T28" fmla="*/ 163 w 798"/>
                <a:gd name="T29" fmla="*/ 227 h 809"/>
                <a:gd name="T30" fmla="*/ 653 w 798"/>
                <a:gd name="T31" fmla="*/ 261 h 809"/>
                <a:gd name="T32" fmla="*/ 622 w 798"/>
                <a:gd name="T33" fmla="*/ 277 h 809"/>
                <a:gd name="T34" fmla="*/ 705 w 798"/>
                <a:gd name="T35" fmla="*/ 535 h 809"/>
                <a:gd name="T36" fmla="*/ 528 w 798"/>
                <a:gd name="T37" fmla="*/ 497 h 809"/>
                <a:gd name="T38" fmla="*/ 524 w 798"/>
                <a:gd name="T39" fmla="*/ 378 h 809"/>
                <a:gd name="T40" fmla="*/ 695 w 798"/>
                <a:gd name="T41" fmla="*/ 366 h 809"/>
                <a:gd name="T42" fmla="*/ 624 w 798"/>
                <a:gd name="T43" fmla="*/ 231 h 809"/>
                <a:gd name="T44" fmla="*/ 503 w 798"/>
                <a:gd name="T45" fmla="*/ 349 h 809"/>
                <a:gd name="T46" fmla="*/ 444 w 798"/>
                <a:gd name="T47" fmla="*/ 187 h 809"/>
                <a:gd name="T48" fmla="*/ 433 w 798"/>
                <a:gd name="T49" fmla="*/ 0 h 809"/>
                <a:gd name="T50" fmla="*/ 409 w 798"/>
                <a:gd name="T51" fmla="*/ 184 h 809"/>
                <a:gd name="T52" fmla="*/ 328 w 798"/>
                <a:gd name="T53" fmla="*/ 331 h 809"/>
                <a:gd name="T54" fmla="*/ 252 w 798"/>
                <a:gd name="T55" fmla="*/ 200 h 809"/>
                <a:gd name="T56" fmla="*/ 117 w 798"/>
                <a:gd name="T57" fmla="*/ 271 h 809"/>
                <a:gd name="T58" fmla="*/ 233 w 798"/>
                <a:gd name="T59" fmla="*/ 295 h 809"/>
                <a:gd name="T60" fmla="*/ 270 w 798"/>
                <a:gd name="T61" fmla="*/ 442 h 809"/>
                <a:gd name="T62" fmla="*/ 169 w 798"/>
                <a:gd name="T63" fmla="*/ 520 h 809"/>
                <a:gd name="T64" fmla="*/ 0 w 798"/>
                <a:gd name="T65" fmla="*/ 574 h 809"/>
                <a:gd name="T66" fmla="*/ 187 w 798"/>
                <a:gd name="T67" fmla="*/ 574 h 809"/>
                <a:gd name="T68" fmla="*/ 287 w 798"/>
                <a:gd name="T69" fmla="*/ 508 h 809"/>
                <a:gd name="T70" fmla="*/ 368 w 798"/>
                <a:gd name="T71" fmla="*/ 647 h 809"/>
                <a:gd name="T72" fmla="*/ 315 w 798"/>
                <a:gd name="T73" fmla="*/ 757 h 809"/>
                <a:gd name="T74" fmla="*/ 450 w 798"/>
                <a:gd name="T75" fmla="*/ 686 h 809"/>
                <a:gd name="T76" fmla="*/ 408 w 798"/>
                <a:gd name="T77" fmla="*/ 577 h 809"/>
                <a:gd name="T78" fmla="*/ 619 w 798"/>
                <a:gd name="T79" fmla="*/ 591 h 809"/>
                <a:gd name="T80" fmla="*/ 705 w 798"/>
                <a:gd name="T81" fmla="*/ 723 h 809"/>
                <a:gd name="T82" fmla="*/ 705 w 798"/>
                <a:gd name="T83" fmla="*/ 53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8" h="809">
                  <a:moveTo>
                    <a:pt x="681" y="616"/>
                  </a:moveTo>
                  <a:cubicBezTo>
                    <a:pt x="669" y="616"/>
                    <a:pt x="660" y="607"/>
                    <a:pt x="660" y="595"/>
                  </a:cubicBezTo>
                  <a:cubicBezTo>
                    <a:pt x="660" y="583"/>
                    <a:pt x="669" y="573"/>
                    <a:pt x="681" y="573"/>
                  </a:cubicBezTo>
                  <a:cubicBezTo>
                    <a:pt x="693" y="573"/>
                    <a:pt x="703" y="583"/>
                    <a:pt x="703" y="595"/>
                  </a:cubicBezTo>
                  <a:cubicBezTo>
                    <a:pt x="703" y="607"/>
                    <a:pt x="693" y="616"/>
                    <a:pt x="681" y="616"/>
                  </a:cubicBezTo>
                  <a:close/>
                  <a:moveTo>
                    <a:pt x="365" y="711"/>
                  </a:moveTo>
                  <a:cubicBezTo>
                    <a:pt x="357" y="716"/>
                    <a:pt x="346" y="712"/>
                    <a:pt x="342" y="704"/>
                  </a:cubicBezTo>
                  <a:cubicBezTo>
                    <a:pt x="337" y="695"/>
                    <a:pt x="340" y="685"/>
                    <a:pt x="349" y="680"/>
                  </a:cubicBezTo>
                  <a:cubicBezTo>
                    <a:pt x="358" y="676"/>
                    <a:pt x="368" y="679"/>
                    <a:pt x="373" y="687"/>
                  </a:cubicBezTo>
                  <a:cubicBezTo>
                    <a:pt x="377" y="696"/>
                    <a:pt x="374" y="707"/>
                    <a:pt x="365" y="711"/>
                  </a:cubicBezTo>
                  <a:close/>
                  <a:moveTo>
                    <a:pt x="340" y="392"/>
                  </a:moveTo>
                  <a:cubicBezTo>
                    <a:pt x="340" y="375"/>
                    <a:pt x="354" y="361"/>
                    <a:pt x="371" y="361"/>
                  </a:cubicBezTo>
                  <a:cubicBezTo>
                    <a:pt x="388" y="361"/>
                    <a:pt x="402" y="375"/>
                    <a:pt x="402" y="392"/>
                  </a:cubicBezTo>
                  <a:cubicBezTo>
                    <a:pt x="402" y="410"/>
                    <a:pt x="388" y="424"/>
                    <a:pt x="371" y="424"/>
                  </a:cubicBezTo>
                  <a:cubicBezTo>
                    <a:pt x="354" y="424"/>
                    <a:pt x="340" y="410"/>
                    <a:pt x="340" y="392"/>
                  </a:cubicBezTo>
                  <a:close/>
                  <a:moveTo>
                    <a:pt x="388" y="60"/>
                  </a:moveTo>
                  <a:cubicBezTo>
                    <a:pt x="388" y="48"/>
                    <a:pt x="397" y="38"/>
                    <a:pt x="409" y="38"/>
                  </a:cubicBezTo>
                  <a:cubicBezTo>
                    <a:pt x="421" y="38"/>
                    <a:pt x="431" y="48"/>
                    <a:pt x="431" y="60"/>
                  </a:cubicBezTo>
                  <a:cubicBezTo>
                    <a:pt x="431" y="72"/>
                    <a:pt x="421" y="82"/>
                    <a:pt x="409" y="82"/>
                  </a:cubicBezTo>
                  <a:cubicBezTo>
                    <a:pt x="397" y="82"/>
                    <a:pt x="388" y="72"/>
                    <a:pt x="388" y="60"/>
                  </a:cubicBezTo>
                  <a:close/>
                  <a:moveTo>
                    <a:pt x="70" y="562"/>
                  </a:moveTo>
                  <a:cubicBezTo>
                    <a:pt x="58" y="562"/>
                    <a:pt x="48" y="552"/>
                    <a:pt x="48" y="540"/>
                  </a:cubicBezTo>
                  <a:cubicBezTo>
                    <a:pt x="48" y="528"/>
                    <a:pt x="58" y="519"/>
                    <a:pt x="70" y="519"/>
                  </a:cubicBezTo>
                  <a:cubicBezTo>
                    <a:pt x="82" y="519"/>
                    <a:pt x="91" y="528"/>
                    <a:pt x="91" y="540"/>
                  </a:cubicBezTo>
                  <a:cubicBezTo>
                    <a:pt x="91" y="552"/>
                    <a:pt x="82" y="562"/>
                    <a:pt x="70" y="562"/>
                  </a:cubicBezTo>
                  <a:close/>
                  <a:moveTo>
                    <a:pt x="163" y="227"/>
                  </a:moveTo>
                  <a:cubicBezTo>
                    <a:pt x="155" y="232"/>
                    <a:pt x="144" y="229"/>
                    <a:pt x="140" y="220"/>
                  </a:cubicBezTo>
                  <a:cubicBezTo>
                    <a:pt x="135" y="211"/>
                    <a:pt x="139" y="201"/>
                    <a:pt x="147" y="196"/>
                  </a:cubicBezTo>
                  <a:cubicBezTo>
                    <a:pt x="156" y="192"/>
                    <a:pt x="166" y="195"/>
                    <a:pt x="171" y="204"/>
                  </a:cubicBezTo>
                  <a:cubicBezTo>
                    <a:pt x="175" y="212"/>
                    <a:pt x="172" y="223"/>
                    <a:pt x="163" y="227"/>
                  </a:cubicBezTo>
                  <a:close/>
                  <a:moveTo>
                    <a:pt x="630" y="253"/>
                  </a:moveTo>
                  <a:cubicBezTo>
                    <a:pt x="638" y="249"/>
                    <a:pt x="649" y="252"/>
                    <a:pt x="653" y="261"/>
                  </a:cubicBezTo>
                  <a:cubicBezTo>
                    <a:pt x="658" y="269"/>
                    <a:pt x="654" y="280"/>
                    <a:pt x="646" y="284"/>
                  </a:cubicBezTo>
                  <a:cubicBezTo>
                    <a:pt x="637" y="289"/>
                    <a:pt x="627" y="286"/>
                    <a:pt x="622" y="277"/>
                  </a:cubicBezTo>
                  <a:cubicBezTo>
                    <a:pt x="618" y="268"/>
                    <a:pt x="621" y="258"/>
                    <a:pt x="630" y="253"/>
                  </a:cubicBezTo>
                  <a:close/>
                  <a:moveTo>
                    <a:pt x="705" y="535"/>
                  </a:moveTo>
                  <a:cubicBezTo>
                    <a:pt x="679" y="535"/>
                    <a:pt x="656" y="546"/>
                    <a:pt x="639" y="562"/>
                  </a:cubicBezTo>
                  <a:lnTo>
                    <a:pt x="528" y="497"/>
                  </a:lnTo>
                  <a:cubicBezTo>
                    <a:pt x="535" y="480"/>
                    <a:pt x="540" y="461"/>
                    <a:pt x="540" y="442"/>
                  </a:cubicBezTo>
                  <a:cubicBezTo>
                    <a:pt x="540" y="419"/>
                    <a:pt x="534" y="397"/>
                    <a:pt x="524" y="378"/>
                  </a:cubicBezTo>
                  <a:lnTo>
                    <a:pt x="598" y="344"/>
                  </a:lnTo>
                  <a:cubicBezTo>
                    <a:pt x="621" y="374"/>
                    <a:pt x="661" y="384"/>
                    <a:pt x="695" y="366"/>
                  </a:cubicBezTo>
                  <a:cubicBezTo>
                    <a:pt x="732" y="347"/>
                    <a:pt x="746" y="300"/>
                    <a:pt x="727" y="263"/>
                  </a:cubicBezTo>
                  <a:cubicBezTo>
                    <a:pt x="707" y="226"/>
                    <a:pt x="661" y="211"/>
                    <a:pt x="624" y="231"/>
                  </a:cubicBezTo>
                  <a:cubicBezTo>
                    <a:pt x="593" y="247"/>
                    <a:pt x="579" y="280"/>
                    <a:pt x="584" y="312"/>
                  </a:cubicBezTo>
                  <a:lnTo>
                    <a:pt x="503" y="349"/>
                  </a:lnTo>
                  <a:cubicBezTo>
                    <a:pt x="485" y="331"/>
                    <a:pt x="462" y="317"/>
                    <a:pt x="437" y="311"/>
                  </a:cubicBezTo>
                  <a:lnTo>
                    <a:pt x="444" y="187"/>
                  </a:lnTo>
                  <a:cubicBezTo>
                    <a:pt x="490" y="181"/>
                    <a:pt x="526" y="142"/>
                    <a:pt x="526" y="94"/>
                  </a:cubicBezTo>
                  <a:cubicBezTo>
                    <a:pt x="526" y="42"/>
                    <a:pt x="484" y="0"/>
                    <a:pt x="433" y="0"/>
                  </a:cubicBezTo>
                  <a:cubicBezTo>
                    <a:pt x="381" y="0"/>
                    <a:pt x="339" y="42"/>
                    <a:pt x="339" y="94"/>
                  </a:cubicBezTo>
                  <a:cubicBezTo>
                    <a:pt x="339" y="138"/>
                    <a:pt x="369" y="174"/>
                    <a:pt x="409" y="184"/>
                  </a:cubicBezTo>
                  <a:lnTo>
                    <a:pt x="402" y="307"/>
                  </a:lnTo>
                  <a:cubicBezTo>
                    <a:pt x="374" y="308"/>
                    <a:pt x="349" y="316"/>
                    <a:pt x="328" y="331"/>
                  </a:cubicBezTo>
                  <a:lnTo>
                    <a:pt x="254" y="267"/>
                  </a:lnTo>
                  <a:cubicBezTo>
                    <a:pt x="263" y="246"/>
                    <a:pt x="263" y="222"/>
                    <a:pt x="252" y="200"/>
                  </a:cubicBezTo>
                  <a:cubicBezTo>
                    <a:pt x="232" y="163"/>
                    <a:pt x="186" y="148"/>
                    <a:pt x="149" y="168"/>
                  </a:cubicBezTo>
                  <a:cubicBezTo>
                    <a:pt x="112" y="187"/>
                    <a:pt x="97" y="234"/>
                    <a:pt x="117" y="271"/>
                  </a:cubicBezTo>
                  <a:cubicBezTo>
                    <a:pt x="136" y="308"/>
                    <a:pt x="183" y="323"/>
                    <a:pt x="220" y="303"/>
                  </a:cubicBezTo>
                  <a:cubicBezTo>
                    <a:pt x="224" y="301"/>
                    <a:pt x="229" y="298"/>
                    <a:pt x="233" y="295"/>
                  </a:cubicBezTo>
                  <a:lnTo>
                    <a:pt x="302" y="355"/>
                  </a:lnTo>
                  <a:cubicBezTo>
                    <a:pt x="282" y="378"/>
                    <a:pt x="270" y="409"/>
                    <a:pt x="270" y="442"/>
                  </a:cubicBezTo>
                  <a:cubicBezTo>
                    <a:pt x="270" y="453"/>
                    <a:pt x="272" y="465"/>
                    <a:pt x="274" y="475"/>
                  </a:cubicBezTo>
                  <a:lnTo>
                    <a:pt x="169" y="520"/>
                  </a:lnTo>
                  <a:cubicBezTo>
                    <a:pt x="152" y="496"/>
                    <a:pt x="124" y="481"/>
                    <a:pt x="93" y="481"/>
                  </a:cubicBezTo>
                  <a:cubicBezTo>
                    <a:pt x="41" y="481"/>
                    <a:pt x="0" y="523"/>
                    <a:pt x="0" y="574"/>
                  </a:cubicBezTo>
                  <a:cubicBezTo>
                    <a:pt x="0" y="626"/>
                    <a:pt x="41" y="668"/>
                    <a:pt x="93" y="668"/>
                  </a:cubicBezTo>
                  <a:cubicBezTo>
                    <a:pt x="145" y="668"/>
                    <a:pt x="187" y="626"/>
                    <a:pt x="187" y="574"/>
                  </a:cubicBezTo>
                  <a:cubicBezTo>
                    <a:pt x="187" y="566"/>
                    <a:pt x="185" y="559"/>
                    <a:pt x="184" y="551"/>
                  </a:cubicBezTo>
                  <a:lnTo>
                    <a:pt x="287" y="508"/>
                  </a:lnTo>
                  <a:cubicBezTo>
                    <a:pt x="305" y="540"/>
                    <a:pt x="336" y="564"/>
                    <a:pt x="373" y="573"/>
                  </a:cubicBezTo>
                  <a:lnTo>
                    <a:pt x="368" y="647"/>
                  </a:lnTo>
                  <a:cubicBezTo>
                    <a:pt x="361" y="648"/>
                    <a:pt x="354" y="650"/>
                    <a:pt x="347" y="654"/>
                  </a:cubicBezTo>
                  <a:cubicBezTo>
                    <a:pt x="310" y="673"/>
                    <a:pt x="296" y="720"/>
                    <a:pt x="315" y="757"/>
                  </a:cubicBezTo>
                  <a:cubicBezTo>
                    <a:pt x="335" y="794"/>
                    <a:pt x="381" y="809"/>
                    <a:pt x="418" y="789"/>
                  </a:cubicBezTo>
                  <a:cubicBezTo>
                    <a:pt x="456" y="769"/>
                    <a:pt x="470" y="723"/>
                    <a:pt x="450" y="686"/>
                  </a:cubicBezTo>
                  <a:cubicBezTo>
                    <a:pt x="440" y="666"/>
                    <a:pt x="422" y="653"/>
                    <a:pt x="403" y="648"/>
                  </a:cubicBezTo>
                  <a:lnTo>
                    <a:pt x="408" y="577"/>
                  </a:lnTo>
                  <a:cubicBezTo>
                    <a:pt x="449" y="576"/>
                    <a:pt x="485" y="556"/>
                    <a:pt x="509" y="527"/>
                  </a:cubicBezTo>
                  <a:lnTo>
                    <a:pt x="619" y="591"/>
                  </a:lnTo>
                  <a:cubicBezTo>
                    <a:pt x="614" y="603"/>
                    <a:pt x="611" y="616"/>
                    <a:pt x="611" y="629"/>
                  </a:cubicBezTo>
                  <a:cubicBezTo>
                    <a:pt x="611" y="681"/>
                    <a:pt x="653" y="723"/>
                    <a:pt x="705" y="723"/>
                  </a:cubicBezTo>
                  <a:cubicBezTo>
                    <a:pt x="756" y="723"/>
                    <a:pt x="798" y="681"/>
                    <a:pt x="798" y="629"/>
                  </a:cubicBezTo>
                  <a:cubicBezTo>
                    <a:pt x="798" y="577"/>
                    <a:pt x="756" y="535"/>
                    <a:pt x="705" y="535"/>
                  </a:cubicBezTo>
                  <a:close/>
                </a:path>
              </a:pathLst>
            </a:custGeom>
            <a:solidFill>
              <a:schemeClr val="tx1"/>
            </a:soli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5" name="Text Box 4"/>
          <p:cNvSpPr txBox="1"/>
          <p:nvPr/>
        </p:nvSpPr>
        <p:spPr>
          <a:xfrm>
            <a:off x="1078230" y="147320"/>
            <a:ext cx="3642360" cy="768350"/>
          </a:xfrm>
          <a:prstGeom prst="rect">
            <a:avLst/>
          </a:prstGeom>
          <a:noFill/>
        </p:spPr>
        <p:txBody>
          <a:bodyPr wrap="square" rtlCol="0">
            <a:spAutoFit/>
          </a:bodyPr>
          <a:p>
            <a:pPr algn="l"/>
            <a:r>
              <a:rPr lang="en-US" sz="4400">
                <a:solidFill>
                  <a:srgbClr val="484A5F"/>
                </a:solidFill>
                <a:sym typeface="+mn-ea"/>
              </a:rPr>
              <a:t>Sharing Bug</a:t>
            </a:r>
            <a:endParaRPr lang="en-US" sz="4400">
              <a:solidFill>
                <a:srgbClr val="484A5F"/>
              </a:solidFill>
              <a:sym typeface="+mn-ea"/>
            </a:endParaRPr>
          </a:p>
        </p:txBody>
      </p:sp>
      <p:sp>
        <p:nvSpPr>
          <p:cNvPr id="15" name="Text Box 14"/>
          <p:cNvSpPr txBox="1"/>
          <p:nvPr/>
        </p:nvSpPr>
        <p:spPr>
          <a:xfrm>
            <a:off x="1004570" y="1452880"/>
            <a:ext cx="1597025" cy="706755"/>
          </a:xfrm>
          <a:prstGeom prst="rect">
            <a:avLst/>
          </a:prstGeom>
          <a:noFill/>
        </p:spPr>
        <p:txBody>
          <a:bodyPr wrap="square" rtlCol="0">
            <a:spAutoFit/>
            <a:scene3d>
              <a:camera prst="orthographicFront"/>
              <a:lightRig rig="threePt" dir="t"/>
            </a:scene3d>
          </a:bodyPr>
          <a:p>
            <a:r>
              <a:rPr lang="en-US" sz="40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Angle</a:t>
            </a:r>
            <a:endParaRPr lang="en-US" sz="40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1" name="椭圆 38"/>
          <p:cNvSpPr/>
          <p:nvPr/>
        </p:nvSpPr>
        <p:spPr>
          <a:xfrm>
            <a:off x="819150" y="915670"/>
            <a:ext cx="1782445" cy="17824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Text Box 28"/>
          <p:cNvSpPr txBox="1"/>
          <p:nvPr/>
        </p:nvSpPr>
        <p:spPr>
          <a:xfrm>
            <a:off x="2693035" y="1216025"/>
            <a:ext cx="6034405" cy="583565"/>
          </a:xfrm>
          <a:prstGeom prst="rect">
            <a:avLst/>
          </a:prstGeom>
          <a:noFill/>
        </p:spPr>
        <p:txBody>
          <a:bodyPr wrap="square" rtlCol="0">
            <a:spAutoFit/>
          </a:bodyPr>
          <a:p>
            <a:r>
              <a:rPr lang="en-US" sz="32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Lấy góc dựa vào tọa độ chuột.</a:t>
            </a:r>
            <a:endParaRPr lang="en-US" sz="32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3" name="Content Placeholder 32" descr="oo-pt-1"/>
          <p:cNvPicPr>
            <a:picLocks noChangeAspect="1"/>
          </p:cNvPicPr>
          <p:nvPr>
            <p:ph idx="1"/>
          </p:nvPr>
        </p:nvPicPr>
        <p:blipFill>
          <a:blip r:embed="rId2"/>
          <a:stretch>
            <a:fillRect/>
          </a:stretch>
        </p:blipFill>
        <p:spPr>
          <a:xfrm>
            <a:off x="1436370" y="3412490"/>
            <a:ext cx="2742565" cy="2031365"/>
          </a:xfrm>
          <a:prstGeom prst="rect">
            <a:avLst/>
          </a:prstGeom>
        </p:spPr>
      </p:pic>
      <p:sp>
        <p:nvSpPr>
          <p:cNvPr id="35" name="椭圆 38"/>
          <p:cNvSpPr/>
          <p:nvPr/>
        </p:nvSpPr>
        <p:spPr>
          <a:xfrm>
            <a:off x="191135" y="3630295"/>
            <a:ext cx="2995930" cy="3006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37" name="Picture 36" descr="skyline alien mothership"/>
          <p:cNvPicPr>
            <a:picLocks noChangeAspect="1"/>
          </p:cNvPicPr>
          <p:nvPr/>
        </p:nvPicPr>
        <p:blipFill>
          <a:blip r:embed="rId3"/>
          <a:stretch>
            <a:fillRect/>
          </a:stretch>
        </p:blipFill>
        <p:spPr>
          <a:xfrm>
            <a:off x="893445" y="5316855"/>
            <a:ext cx="1372870" cy="687070"/>
          </a:xfrm>
          <a:prstGeom prst="rect">
            <a:avLst/>
          </a:prstGeom>
        </p:spPr>
      </p:pic>
      <p:pic>
        <p:nvPicPr>
          <p:cNvPr id="38" name="Picture 37" descr="mouse"/>
          <p:cNvPicPr>
            <a:picLocks noChangeAspect="1"/>
          </p:cNvPicPr>
          <p:nvPr/>
        </p:nvPicPr>
        <p:blipFill>
          <a:blip r:embed="rId4"/>
          <a:stretch>
            <a:fillRect/>
          </a:stretch>
        </p:blipFill>
        <p:spPr>
          <a:xfrm>
            <a:off x="1313180" y="2860675"/>
            <a:ext cx="533400" cy="533400"/>
          </a:xfrm>
          <a:prstGeom prst="rect">
            <a:avLst/>
          </a:prstGeom>
        </p:spPr>
      </p:pic>
      <p:sp>
        <p:nvSpPr>
          <p:cNvPr id="41" name="Text Box 40"/>
          <p:cNvSpPr txBox="1"/>
          <p:nvPr/>
        </p:nvSpPr>
        <p:spPr>
          <a:xfrm rot="1860000">
            <a:off x="3219450" y="4494530"/>
            <a:ext cx="1614805" cy="521970"/>
          </a:xfrm>
          <a:prstGeom prst="rect">
            <a:avLst/>
          </a:prstGeom>
          <a:noFill/>
        </p:spPr>
        <p:txBody>
          <a:bodyPr wrap="square" rtlCol="0">
            <a:spAutoFit/>
          </a:bodyPr>
          <a:p>
            <a:r>
              <a:rPr lang="en-US" sz="2800">
                <a:solidFill>
                  <a:schemeClr val="accent1"/>
                </a:solidFill>
                <a:effectLst>
                  <a:outerShdw blurRad="38100" dist="25400" dir="5400000" algn="ctr" rotWithShape="0">
                    <a:srgbClr val="6E747A">
                      <a:alpha val="43000"/>
                    </a:srgbClr>
                  </a:outerShdw>
                </a:effectLst>
              </a:rPr>
              <a:t>Default</a:t>
            </a:r>
            <a:endParaRPr lang="en-US" sz="2800">
              <a:solidFill>
                <a:schemeClr val="accent1"/>
              </a:solidFill>
              <a:effectLst>
                <a:outerShdw blurRad="38100" dist="25400" dir="5400000" algn="ctr" rotWithShape="0">
                  <a:srgbClr val="6E747A">
                    <a:alpha val="43000"/>
                  </a:srgbClr>
                </a:outerShdw>
              </a:effectLst>
            </a:endParaRPr>
          </a:p>
        </p:txBody>
      </p:sp>
      <p:sp>
        <p:nvSpPr>
          <p:cNvPr id="42" name="Text Box 41"/>
          <p:cNvSpPr txBox="1"/>
          <p:nvPr/>
        </p:nvSpPr>
        <p:spPr>
          <a:xfrm>
            <a:off x="3401695" y="1859915"/>
            <a:ext cx="7568565" cy="583565"/>
          </a:xfrm>
          <a:prstGeom prst="rect">
            <a:avLst/>
          </a:prstGeom>
          <a:noFill/>
        </p:spPr>
        <p:txBody>
          <a:bodyPr wrap="square" rtlCol="0">
            <a:spAutoFit/>
          </a:bodyPr>
          <a:p>
            <a:r>
              <a:rPr lang="en-US" sz="3200">
                <a:ln w="6600">
                  <a:solidFill>
                    <a:schemeClr val="accent2"/>
                  </a:solidFill>
                  <a:prstDash val="solid"/>
                </a:ln>
                <a:solidFill>
                  <a:srgbClr val="FFFFFF"/>
                </a:solidFill>
                <a:effectLst>
                  <a:outerShdw dist="38100" dir="2700000" algn="tl" rotWithShape="0">
                    <a:schemeClr val="accent2"/>
                  </a:outerShdw>
                </a:effectLst>
              </a:rPr>
              <a:t>Công Thức:  </a:t>
            </a:r>
            <a:r>
              <a:rPr lang="en-US" sz="3200">
                <a:ln w="22225">
                  <a:solidFill>
                    <a:schemeClr val="accent2"/>
                  </a:solidFill>
                  <a:prstDash val="solid"/>
                </a:ln>
                <a:solidFill>
                  <a:schemeClr val="accent2">
                    <a:lumMod val="40000"/>
                    <a:lumOff val="60000"/>
                  </a:schemeClr>
                </a:solidFill>
                <a:effectLst/>
              </a:rPr>
              <a:t>   Tích vector/ Tích độ dài</a:t>
            </a:r>
            <a:endParaRPr lang="en-US" sz="3200">
              <a:ln w="22225">
                <a:solidFill>
                  <a:schemeClr val="accent2"/>
                </a:solidFill>
                <a:prstDash val="solid"/>
              </a:ln>
              <a:solidFill>
                <a:schemeClr val="accent2">
                  <a:lumMod val="40000"/>
                  <a:lumOff val="60000"/>
                </a:schemeClr>
              </a:solidFill>
              <a:effectLst/>
            </a:endParaRPr>
          </a:p>
        </p:txBody>
      </p:sp>
      <p:sp>
        <p:nvSpPr>
          <p:cNvPr id="43" name="Text Box 42"/>
          <p:cNvSpPr txBox="1"/>
          <p:nvPr/>
        </p:nvSpPr>
        <p:spPr>
          <a:xfrm>
            <a:off x="3187065" y="2698115"/>
            <a:ext cx="8462010" cy="398780"/>
          </a:xfrm>
          <a:prstGeom prst="rect">
            <a:avLst/>
          </a:prstGeom>
          <a:noFill/>
        </p:spPr>
        <p:txBody>
          <a:bodyPr wrap="square" rtlCol="0">
            <a:spAutoFit/>
          </a:bodyPr>
          <a:p>
            <a:r>
              <a:rPr lang="en-US" sz="2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Góc </a:t>
            </a:r>
            <a:r>
              <a:rPr lang="en-US" sz="2000"/>
              <a:t>ACB = (vBC * vAC) / (dBC * dAC) = </a:t>
            </a:r>
            <a:r>
              <a:rPr lang="en-US" sz="20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acos</a:t>
            </a:r>
            <a:r>
              <a:rPr lang="en-US" sz="2000"/>
              <a:t>(</a:t>
            </a:r>
            <a:r>
              <a:rPr lang="en-US" sz="2000">
                <a:sym typeface="+mn-ea"/>
              </a:rPr>
              <a:t>(vBC * vAC) / (dBC * dAC) </a:t>
            </a:r>
            <a:r>
              <a:rPr lang="en-US" sz="2000"/>
              <a:t>* 180 / PI)</a:t>
            </a:r>
            <a:endParaRPr lang="en-US" sz="2000"/>
          </a:p>
        </p:txBody>
      </p:sp>
      <p:sp>
        <p:nvSpPr>
          <p:cNvPr id="45" name="Text Box 44"/>
          <p:cNvSpPr txBox="1"/>
          <p:nvPr/>
        </p:nvSpPr>
        <p:spPr>
          <a:xfrm>
            <a:off x="3636645" y="3630295"/>
            <a:ext cx="2646045" cy="460375"/>
          </a:xfrm>
          <a:prstGeom prst="rect">
            <a:avLst/>
          </a:prstGeom>
          <a:noFill/>
        </p:spPr>
        <p:txBody>
          <a:bodyPr wrap="none" rtlCol="0">
            <a:spAutoFit/>
          </a:bodyPr>
          <a:p>
            <a:r>
              <a:rPr lang="en-US" sz="2400"/>
              <a:t>xBC*xAC + yBC*yAC</a:t>
            </a:r>
            <a:endParaRPr lang="en-US" sz="2400"/>
          </a:p>
        </p:txBody>
      </p:sp>
      <p:sp>
        <p:nvSpPr>
          <p:cNvPr id="46" name="Text Box 45"/>
          <p:cNvSpPr txBox="1"/>
          <p:nvPr/>
        </p:nvSpPr>
        <p:spPr>
          <a:xfrm>
            <a:off x="6811010" y="3630295"/>
            <a:ext cx="5259705" cy="398780"/>
          </a:xfrm>
          <a:prstGeom prst="rect">
            <a:avLst/>
          </a:prstGeom>
          <a:noFill/>
        </p:spPr>
        <p:txBody>
          <a:bodyPr wrap="square" rtlCol="0">
            <a:spAutoFit/>
          </a:bodyPr>
          <a:p>
            <a:r>
              <a:rPr lang="en-US" sz="20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Căn</a:t>
            </a:r>
            <a:r>
              <a:rPr lang="en-US" sz="2000"/>
              <a:t>((xBC)^2 + (yBC)^2) * </a:t>
            </a:r>
            <a:r>
              <a:rPr lang="en-US" sz="20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mn-ea"/>
              </a:rPr>
              <a:t>Căn</a:t>
            </a:r>
            <a:r>
              <a:rPr lang="en-US" sz="2000">
                <a:sym typeface="+mn-ea"/>
              </a:rPr>
              <a:t>((xAC)^2 + (yAC)^2)</a:t>
            </a:r>
            <a:endParaRPr lang="en-US" sz="2000"/>
          </a:p>
        </p:txBody>
      </p:sp>
      <p:sp>
        <p:nvSpPr>
          <p:cNvPr id="47" name="Text Box 46"/>
          <p:cNvSpPr txBox="1"/>
          <p:nvPr/>
        </p:nvSpPr>
        <p:spPr>
          <a:xfrm>
            <a:off x="4721225" y="4543425"/>
            <a:ext cx="2089785" cy="1568450"/>
          </a:xfrm>
          <a:prstGeom prst="rect">
            <a:avLst/>
          </a:prstGeom>
          <a:noFill/>
        </p:spPr>
        <p:txBody>
          <a:bodyPr wrap="square" rtlCol="0">
            <a:spAutoFit/>
          </a:bodyPr>
          <a:p>
            <a:r>
              <a:rPr lang="en-US" sz="2400"/>
              <a:t>xBC = xC - xB</a:t>
            </a:r>
            <a:endParaRPr lang="en-US" sz="2400"/>
          </a:p>
          <a:p>
            <a:r>
              <a:rPr lang="en-US" sz="2400"/>
              <a:t>yBC = yC - yB</a:t>
            </a:r>
            <a:endParaRPr lang="en-US" sz="2400"/>
          </a:p>
          <a:p>
            <a:r>
              <a:rPr lang="en-US" sz="2400"/>
              <a:t>xAC = xC - xA</a:t>
            </a:r>
            <a:endParaRPr lang="en-US" sz="2400"/>
          </a:p>
          <a:p>
            <a:r>
              <a:rPr lang="en-US" sz="2400"/>
              <a:t>yAC = yC - yA</a:t>
            </a:r>
            <a:r>
              <a:rPr lang="en-US"/>
              <a:t> </a:t>
            </a:r>
            <a:endParaRPr lang="en-US"/>
          </a:p>
        </p:txBody>
      </p:sp>
      <p:sp>
        <p:nvSpPr>
          <p:cNvPr id="48" name="Text Box 47"/>
          <p:cNvSpPr txBox="1"/>
          <p:nvPr/>
        </p:nvSpPr>
        <p:spPr>
          <a:xfrm>
            <a:off x="7785735" y="4196715"/>
            <a:ext cx="4380230" cy="829945"/>
          </a:xfrm>
          <a:prstGeom prst="rect">
            <a:avLst/>
          </a:prstGeom>
          <a:noFill/>
        </p:spPr>
        <p:txBody>
          <a:bodyPr wrap="square" rtlCol="0">
            <a:spAutoFit/>
          </a:bodyPr>
          <a:p>
            <a:r>
              <a:rPr lang="en-US" sz="2400"/>
              <a:t>(xC,yC) = vị trí của tàu trên màn hình tọa độ</a:t>
            </a:r>
            <a:endParaRPr lang="en-US" sz="2400"/>
          </a:p>
        </p:txBody>
      </p:sp>
      <p:sp>
        <p:nvSpPr>
          <p:cNvPr id="49" name="Text Box 48"/>
          <p:cNvSpPr txBox="1"/>
          <p:nvPr/>
        </p:nvSpPr>
        <p:spPr>
          <a:xfrm>
            <a:off x="7691120" y="5097780"/>
            <a:ext cx="3957955" cy="460375"/>
          </a:xfrm>
          <a:prstGeom prst="rect">
            <a:avLst/>
          </a:prstGeom>
          <a:noFill/>
        </p:spPr>
        <p:txBody>
          <a:bodyPr wrap="square" rtlCol="0">
            <a:spAutoFit/>
          </a:bodyPr>
          <a:p>
            <a:r>
              <a:rPr lang="en-US" sz="2400"/>
              <a:t>(xB,yB) = (xC + k, yC )</a:t>
            </a:r>
            <a:endParaRPr lang="en-US" sz="2400"/>
          </a:p>
        </p:txBody>
      </p:sp>
      <p:sp>
        <p:nvSpPr>
          <p:cNvPr id="50" name="Text Box 49"/>
          <p:cNvSpPr txBox="1"/>
          <p:nvPr/>
        </p:nvSpPr>
        <p:spPr>
          <a:xfrm>
            <a:off x="7690485" y="5806440"/>
            <a:ext cx="4283710" cy="829945"/>
          </a:xfrm>
          <a:prstGeom prst="rect">
            <a:avLst/>
          </a:prstGeom>
          <a:noFill/>
        </p:spPr>
        <p:txBody>
          <a:bodyPr wrap="square" rtlCol="0">
            <a:spAutoFit/>
          </a:bodyPr>
          <a:p>
            <a:r>
              <a:rPr lang="en-US" sz="2400"/>
              <a:t>(xA, yA) = Tọa độ chuột trên màn hình hình tọa độ(SFML hổ trợ)</a:t>
            </a:r>
            <a:endParaRPr lang="en-US" sz="2400"/>
          </a:p>
        </p:txBody>
      </p:sp>
      <p:sp>
        <p:nvSpPr>
          <p:cNvPr id="51" name="Double Brace 50"/>
          <p:cNvSpPr/>
          <p:nvPr/>
        </p:nvSpPr>
        <p:spPr>
          <a:xfrm>
            <a:off x="4412615" y="4543425"/>
            <a:ext cx="2292350" cy="1758315"/>
          </a:xfrm>
          <a:prstGeom prst="bracePair">
            <a:avLst/>
          </a:prstGeom>
        </p:spPr>
        <p:style>
          <a:lnRef idx="3">
            <a:schemeClr val="dk1"/>
          </a:lnRef>
          <a:fillRef idx="0">
            <a:schemeClr val="dk1"/>
          </a:fillRef>
          <a:effectRef idx="2">
            <a:schemeClr val="dk1"/>
          </a:effectRef>
          <a:fontRef idx="minor">
            <a:schemeClr val="tx1"/>
          </a:fontRef>
        </p:style>
        <p:txBody>
          <a:bodyPr rtlCol="0" anchor="ctr"/>
          <a:p>
            <a:pPr algn="ctr"/>
            <a:endParaRPr lang="en-US"/>
          </a:p>
        </p:txBody>
      </p:sp>
      <p:sp>
        <p:nvSpPr>
          <p:cNvPr id="52" name="Left Brace 51"/>
          <p:cNvSpPr/>
          <p:nvPr/>
        </p:nvSpPr>
        <p:spPr>
          <a:xfrm>
            <a:off x="7226935" y="4371975"/>
            <a:ext cx="464185" cy="2004060"/>
          </a:xfrm>
          <a:prstGeom prst="leftBrace">
            <a:avLst/>
          </a:prstGeom>
        </p:spPr>
        <p:style>
          <a:lnRef idx="3">
            <a:schemeClr val="dk1"/>
          </a:lnRef>
          <a:fillRef idx="0">
            <a:schemeClr val="dk1"/>
          </a:fillRef>
          <a:effectRef idx="2">
            <a:schemeClr val="dk1"/>
          </a:effectRef>
          <a:fontRef idx="minor">
            <a:schemeClr val="tx1"/>
          </a:fontRef>
        </p:style>
        <p:txBody>
          <a:bodyPr rtlCol="0" anchor="ctr"/>
          <a:p>
            <a:pPr algn="ctr"/>
            <a:endParaRPr lang="en-US"/>
          </a:p>
        </p:txBody>
      </p:sp>
      <p:sp>
        <p:nvSpPr>
          <p:cNvPr id="53" name="Left Brace 52"/>
          <p:cNvSpPr/>
          <p:nvPr/>
        </p:nvSpPr>
        <p:spPr>
          <a:xfrm rot="16200000">
            <a:off x="4779010" y="2767965"/>
            <a:ext cx="360680" cy="1017905"/>
          </a:xfrm>
          <a:prstGeom prst="leftBrace">
            <a:avLst/>
          </a:prstGeom>
        </p:spPr>
        <p:style>
          <a:lnRef idx="3">
            <a:schemeClr val="dk1"/>
          </a:lnRef>
          <a:fillRef idx="0">
            <a:schemeClr val="dk1"/>
          </a:fillRef>
          <a:effectRef idx="2">
            <a:schemeClr val="dk1"/>
          </a:effectRef>
          <a:fontRef idx="minor">
            <a:schemeClr val="tx1"/>
          </a:fontRef>
        </p:style>
        <p:txBody>
          <a:bodyPr rtlCol="0" anchor="ctr"/>
          <a:p>
            <a:pPr algn="ctr"/>
            <a:endParaRPr lang="en-US"/>
          </a:p>
        </p:txBody>
      </p:sp>
      <p:sp>
        <p:nvSpPr>
          <p:cNvPr id="54" name="Left Brace 53"/>
          <p:cNvSpPr/>
          <p:nvPr/>
        </p:nvSpPr>
        <p:spPr>
          <a:xfrm rot="16200000">
            <a:off x="9560560" y="2719705"/>
            <a:ext cx="360680" cy="1093470"/>
          </a:xfrm>
          <a:prstGeom prst="leftBrace">
            <a:avLst/>
          </a:prstGeom>
        </p:spPr>
        <p:style>
          <a:lnRef idx="3">
            <a:schemeClr val="dk1"/>
          </a:lnRef>
          <a:fillRef idx="0">
            <a:schemeClr val="dk1"/>
          </a:fillRef>
          <a:effectRef idx="2">
            <a:schemeClr val="dk1"/>
          </a:effectRef>
          <a:fontRef idx="minor">
            <a:schemeClr val="tx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1"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7" presetClass="entr" presetSubtype="1"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1000" fill="hold"/>
                                        <p:tgtEl>
                                          <p:spTgt spid="29"/>
                                        </p:tgtEl>
                                        <p:attrNameLst>
                                          <p:attrName>ppt_x</p:attrName>
                                        </p:attrNameLst>
                                      </p:cBhvr>
                                      <p:tavLst>
                                        <p:tav tm="0" fmla="">
                                          <p:val>
                                            <p:strVal val="#ppt_x"/>
                                          </p:val>
                                        </p:tav>
                                        <p:tav tm="100000" fmla="">
                                          <p:val>
                                            <p:strVal val="#ppt_x"/>
                                          </p:val>
                                        </p:tav>
                                      </p:tavLst>
                                    </p:anim>
                                    <p:anim calcmode="lin" valueType="num">
                                      <p:cBhvr additive="base">
                                        <p:cTn id="21" dur="1000" fill="hold"/>
                                        <p:tgtEl>
                                          <p:spTgt spid="29"/>
                                        </p:tgtEl>
                                        <p:attrNameLst>
                                          <p:attrName>ppt_y</p:attrName>
                                        </p:attrNameLst>
                                      </p:cBhvr>
                                      <p:tavLst>
                                        <p:tav tm="0" fmla="">
                                          <p:val>
                                            <p:strVal val="0-#ppt_h/2"/>
                                          </p:val>
                                        </p:tav>
                                        <p:tav tm="100000" fmla="">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circle(in)">
                                      <p:cBhvr>
                                        <p:cTn id="26" dur="20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inVertical)">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ppt_w</p:attrName>
                                        </p:attrNameLst>
                                      </p:cBhvr>
                                      <p:tavLst>
                                        <p:tav tm="0">
                                          <p:val>
                                            <p:fltVal val="0"/>
                                          </p:val>
                                        </p:tav>
                                        <p:tav tm="100000">
                                          <p:val>
                                            <p:strVal val="#ppt_w"/>
                                          </p:val>
                                        </p:tav>
                                      </p:tavLst>
                                    </p:anim>
                                    <p:anim calcmode="lin" valueType="num">
                                      <p:cBhvr>
                                        <p:cTn id="37" dur="500" fill="hold"/>
                                        <p:tgtEl>
                                          <p:spTgt spid="41"/>
                                        </p:tgtEl>
                                        <p:attrNameLst>
                                          <p:attrName>ppt_h</p:attrName>
                                        </p:attrNameLst>
                                      </p:cBhvr>
                                      <p:tavLst>
                                        <p:tav tm="0">
                                          <p:val>
                                            <p:fltVal val="0"/>
                                          </p:val>
                                        </p:tav>
                                        <p:tav tm="100000">
                                          <p:val>
                                            <p:strVal val="#ppt_h"/>
                                          </p:val>
                                        </p:tav>
                                      </p:tavLst>
                                    </p:anim>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strVal val="#ppt_w+.3"/>
                                          </p:val>
                                        </p:tav>
                                        <p:tav tm="100000">
                                          <p:val>
                                            <p:strVal val="#ppt_w"/>
                                          </p:val>
                                        </p:tav>
                                      </p:tavLst>
                                    </p:anim>
                                    <p:anim calcmode="lin" valueType="num">
                                      <p:cBhvr>
                                        <p:cTn id="44" dur="1000" fill="hold"/>
                                        <p:tgtEl>
                                          <p:spTgt spid="38"/>
                                        </p:tgtEl>
                                        <p:attrNameLst>
                                          <p:attrName>ppt_h</p:attrName>
                                        </p:attrNameLst>
                                      </p:cBhvr>
                                      <p:tavLst>
                                        <p:tav tm="0">
                                          <p:val>
                                            <p:strVal val="#ppt_h"/>
                                          </p:val>
                                        </p:tav>
                                        <p:tav tm="100000">
                                          <p:val>
                                            <p:strVal val="#ppt_h"/>
                                          </p:val>
                                        </p:tav>
                                      </p:tavLst>
                                    </p:anim>
                                    <p:animEffect transition="in" filter="fade">
                                      <p:cBhvr>
                                        <p:cTn id="45" dur="10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10"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500" fill="hold"/>
                                        <p:tgtEl>
                                          <p:spTgt spid="35"/>
                                        </p:tgtEl>
                                        <p:attrNameLst>
                                          <p:attrName>ppt_w</p:attrName>
                                        </p:attrNameLst>
                                      </p:cBhvr>
                                      <p:tavLst>
                                        <p:tav tm="0">
                                          <p:val>
                                            <p:fltVal val="0"/>
                                          </p:val>
                                        </p:tav>
                                        <p:tav tm="100000">
                                          <p:val>
                                            <p:strVal val="#ppt_w"/>
                                          </p:val>
                                        </p:tav>
                                      </p:tavLst>
                                    </p:anim>
                                    <p:anim calcmode="lin" valueType="num">
                                      <p:cBhvr>
                                        <p:cTn id="51"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40" presetClass="entr" presetSubtype="0" fill="hold" grpId="0" nodeType="clickEffect">
                                  <p:stCondLst>
                                    <p:cond delay="0"/>
                                  </p:stCondLst>
                                  <p:iterate type="lt">
                                    <p:tmPct val="10000"/>
                                  </p:iterate>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anim calcmode="lin" valueType="num">
                                      <p:cBhvr>
                                        <p:cTn id="62" dur="500" fill="hold"/>
                                        <p:tgtEl>
                                          <p:spTgt spid="43"/>
                                        </p:tgtEl>
                                        <p:attrNameLst>
                                          <p:attrName>ppt_x</p:attrName>
                                        </p:attrNameLst>
                                      </p:cBhvr>
                                      <p:tavLst>
                                        <p:tav tm="0">
                                          <p:val>
                                            <p:strVal val="#ppt_x-.1"/>
                                          </p:val>
                                        </p:tav>
                                        <p:tav tm="100000">
                                          <p:val>
                                            <p:strVal val="#ppt_x"/>
                                          </p:val>
                                        </p:tav>
                                      </p:tavLst>
                                    </p:anim>
                                    <p:anim calcmode="lin" valueType="num">
                                      <p:cBhvr>
                                        <p:cTn id="63"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1000"/>
                                        <p:tgtEl>
                                          <p:spTgt spid="53"/>
                                        </p:tgtEl>
                                      </p:cBhvr>
                                    </p:animEffect>
                                    <p:anim calcmode="lin" valueType="num">
                                      <p:cBhvr>
                                        <p:cTn id="69" dur="1000" fill="hold"/>
                                        <p:tgtEl>
                                          <p:spTgt spid="53"/>
                                        </p:tgtEl>
                                        <p:attrNameLst>
                                          <p:attrName>ppt_x</p:attrName>
                                        </p:attrNameLst>
                                      </p:cBhvr>
                                      <p:tavLst>
                                        <p:tav tm="0">
                                          <p:val>
                                            <p:strVal val="#ppt_x"/>
                                          </p:val>
                                        </p:tav>
                                        <p:tav tm="100000">
                                          <p:val>
                                            <p:strVal val="#ppt_x"/>
                                          </p:val>
                                        </p:tav>
                                      </p:tavLst>
                                    </p:anim>
                                    <p:anim calcmode="lin" valueType="num">
                                      <p:cBhvr>
                                        <p:cTn id="70" dur="1000" fill="hold"/>
                                        <p:tgtEl>
                                          <p:spTgt spid="5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1000"/>
                                        <p:tgtEl>
                                          <p:spTgt spid="45"/>
                                        </p:tgtEl>
                                      </p:cBhvr>
                                    </p:animEffect>
                                    <p:anim calcmode="lin" valueType="num">
                                      <p:cBhvr>
                                        <p:cTn id="74" dur="1000" fill="hold"/>
                                        <p:tgtEl>
                                          <p:spTgt spid="45"/>
                                        </p:tgtEl>
                                        <p:attrNameLst>
                                          <p:attrName>ppt_x</p:attrName>
                                        </p:attrNameLst>
                                      </p:cBhvr>
                                      <p:tavLst>
                                        <p:tav tm="0">
                                          <p:val>
                                            <p:strVal val="#ppt_x"/>
                                          </p:val>
                                        </p:tav>
                                        <p:tav tm="100000">
                                          <p:val>
                                            <p:strVal val="#ppt_x"/>
                                          </p:val>
                                        </p:tav>
                                      </p:tavLst>
                                    </p:anim>
                                    <p:anim calcmode="lin" valueType="num">
                                      <p:cBhvr>
                                        <p:cTn id="7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52" presetClass="entr" presetSubtype="0" fill="hold" grpId="0" nodeType="clickEffect">
                                  <p:stCondLst>
                                    <p:cond delay="0"/>
                                  </p:stCondLst>
                                  <p:childTnLst>
                                    <p:set>
                                      <p:cBhvr>
                                        <p:cTn id="79" dur="1" fill="hold">
                                          <p:stCondLst>
                                            <p:cond delay="0"/>
                                          </p:stCondLst>
                                        </p:cTn>
                                        <p:tgtEl>
                                          <p:spTgt spid="54"/>
                                        </p:tgtEl>
                                        <p:attrNameLst>
                                          <p:attrName>style.visibility</p:attrName>
                                        </p:attrNameLst>
                                      </p:cBhvr>
                                      <p:to>
                                        <p:strVal val="visible"/>
                                      </p:to>
                                    </p:set>
                                    <p:animScale>
                                      <p:cBhvr>
                                        <p:cTn id="80" dur="1000" decel="50000" fill="hold">
                                          <p:stCondLst>
                                            <p:cond delay="0"/>
                                          </p:stCondLst>
                                        </p:cTn>
                                        <p:tgtEl>
                                          <p:spTgt spid="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54"/>
                                        </p:tgtEl>
                                        <p:attrNameLst>
                                          <p:attrName>ppt_x</p:attrName>
                                          <p:attrName>ppt_y</p:attrName>
                                        </p:attrNameLst>
                                      </p:cBhvr>
                                    </p:animMotion>
                                    <p:animEffect transition="in" filter="fade">
                                      <p:cBhvr>
                                        <p:cTn id="82" dur="1000"/>
                                        <p:tgtEl>
                                          <p:spTgt spid="54"/>
                                        </p:tgtEl>
                                      </p:cBhvr>
                                    </p:animEffect>
                                  </p:childTnLst>
                                </p:cTn>
                              </p:par>
                              <p:par>
                                <p:cTn id="83" presetID="52"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Scale>
                                      <p:cBhvr>
                                        <p:cTn id="8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46"/>
                                        </p:tgtEl>
                                        <p:attrNameLst>
                                          <p:attrName>ppt_x</p:attrName>
                                          <p:attrName>ppt_y</p:attrName>
                                        </p:attrNameLst>
                                      </p:cBhvr>
                                    </p:animMotion>
                                    <p:animEffect transition="in" filter="fade">
                                      <p:cBhvr>
                                        <p:cTn id="87" dur="10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39" presetClass="entr" presetSubtype="0" accel="100000" fill="hold" grpId="0" nodeType="clickEffect">
                                  <p:stCondLst>
                                    <p:cond delay="0"/>
                                  </p:stCondLst>
                                  <p:childTnLst>
                                    <p:set>
                                      <p:cBhvr>
                                        <p:cTn id="91" dur="1" fill="hold">
                                          <p:stCondLst>
                                            <p:cond delay="0"/>
                                          </p:stCondLst>
                                        </p:cTn>
                                        <p:tgtEl>
                                          <p:spTgt spid="47"/>
                                        </p:tgtEl>
                                        <p:attrNameLst>
                                          <p:attrName>style.visibility</p:attrName>
                                        </p:attrNameLst>
                                      </p:cBhvr>
                                      <p:to>
                                        <p:strVal val="visible"/>
                                      </p:to>
                                    </p:set>
                                    <p:anim calcmode="lin" valueType="num">
                                      <p:cBhvr>
                                        <p:cTn id="92" dur="1000" fill="hold"/>
                                        <p:tgtEl>
                                          <p:spTgt spid="47"/>
                                        </p:tgtEl>
                                        <p:attrNameLst>
                                          <p:attrName>ppt_h</p:attrName>
                                        </p:attrNameLst>
                                      </p:cBhvr>
                                      <p:tavLst>
                                        <p:tav tm="0">
                                          <p:val>
                                            <p:strVal val="#ppt_h/20"/>
                                          </p:val>
                                        </p:tav>
                                        <p:tav tm="50000">
                                          <p:val>
                                            <p:strVal val="#ppt_h/20"/>
                                          </p:val>
                                        </p:tav>
                                        <p:tav tm="100000">
                                          <p:val>
                                            <p:strVal val="#ppt_h"/>
                                          </p:val>
                                        </p:tav>
                                      </p:tavLst>
                                    </p:anim>
                                    <p:anim calcmode="lin" valueType="num">
                                      <p:cBhvr>
                                        <p:cTn id="93" dur="1000" fill="hold"/>
                                        <p:tgtEl>
                                          <p:spTgt spid="47"/>
                                        </p:tgtEl>
                                        <p:attrNameLst>
                                          <p:attrName>ppt_w</p:attrName>
                                        </p:attrNameLst>
                                      </p:cBhvr>
                                      <p:tavLst>
                                        <p:tav tm="0">
                                          <p:val>
                                            <p:strVal val="#ppt_w+.3"/>
                                          </p:val>
                                        </p:tav>
                                        <p:tav tm="50000">
                                          <p:val>
                                            <p:strVal val="#ppt_w+.3"/>
                                          </p:val>
                                        </p:tav>
                                        <p:tav tm="100000">
                                          <p:val>
                                            <p:strVal val="#ppt_w"/>
                                          </p:val>
                                        </p:tav>
                                      </p:tavLst>
                                    </p:anim>
                                    <p:anim calcmode="lin" valueType="num">
                                      <p:cBhvr>
                                        <p:cTn id="94" dur="1000" fill="hold"/>
                                        <p:tgtEl>
                                          <p:spTgt spid="47"/>
                                        </p:tgtEl>
                                        <p:attrNameLst>
                                          <p:attrName>ppt_x</p:attrName>
                                        </p:attrNameLst>
                                      </p:cBhvr>
                                      <p:tavLst>
                                        <p:tav tm="0">
                                          <p:val>
                                            <p:strVal val="#ppt_x-.3"/>
                                          </p:val>
                                        </p:tav>
                                        <p:tav tm="50000">
                                          <p:val>
                                            <p:strVal val="#ppt_x"/>
                                          </p:val>
                                        </p:tav>
                                        <p:tav tm="100000">
                                          <p:val>
                                            <p:strVal val="#ppt_x"/>
                                          </p:val>
                                        </p:tav>
                                      </p:tavLst>
                                    </p:anim>
                                    <p:anim calcmode="lin" valueType="num">
                                      <p:cBhvr>
                                        <p:cTn id="95" dur="1000" fill="hold"/>
                                        <p:tgtEl>
                                          <p:spTgt spid="47"/>
                                        </p:tgtEl>
                                        <p:attrNameLst>
                                          <p:attrName>ppt_y</p:attrName>
                                        </p:attrNameLst>
                                      </p:cBhvr>
                                      <p:tavLst>
                                        <p:tav tm="0">
                                          <p:val>
                                            <p:strVal val="#ppt_y"/>
                                          </p:val>
                                        </p:tav>
                                        <p:tav tm="100000">
                                          <p:val>
                                            <p:strVal val="#ppt_y"/>
                                          </p:val>
                                        </p:tav>
                                      </p:tavLst>
                                    </p:anim>
                                  </p:childTnLst>
                                </p:cTn>
                              </p:par>
                              <p:par>
                                <p:cTn id="96" presetID="39" presetClass="entr" presetSubtype="0" accel="10000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 calcmode="lin" valueType="num">
                                      <p:cBhvr>
                                        <p:cTn id="98" dur="1000" fill="hold"/>
                                        <p:tgtEl>
                                          <p:spTgt spid="51"/>
                                        </p:tgtEl>
                                        <p:attrNameLst>
                                          <p:attrName>ppt_h</p:attrName>
                                        </p:attrNameLst>
                                      </p:cBhvr>
                                      <p:tavLst>
                                        <p:tav tm="0">
                                          <p:val>
                                            <p:strVal val="#ppt_h/20"/>
                                          </p:val>
                                        </p:tav>
                                        <p:tav tm="50000">
                                          <p:val>
                                            <p:strVal val="#ppt_h/20"/>
                                          </p:val>
                                        </p:tav>
                                        <p:tav tm="100000">
                                          <p:val>
                                            <p:strVal val="#ppt_h"/>
                                          </p:val>
                                        </p:tav>
                                      </p:tavLst>
                                    </p:anim>
                                    <p:anim calcmode="lin" valueType="num">
                                      <p:cBhvr>
                                        <p:cTn id="99" dur="1000" fill="hold"/>
                                        <p:tgtEl>
                                          <p:spTgt spid="51"/>
                                        </p:tgtEl>
                                        <p:attrNameLst>
                                          <p:attrName>ppt_w</p:attrName>
                                        </p:attrNameLst>
                                      </p:cBhvr>
                                      <p:tavLst>
                                        <p:tav tm="0">
                                          <p:val>
                                            <p:strVal val="#ppt_w+.3"/>
                                          </p:val>
                                        </p:tav>
                                        <p:tav tm="50000">
                                          <p:val>
                                            <p:strVal val="#ppt_w+.3"/>
                                          </p:val>
                                        </p:tav>
                                        <p:tav tm="100000">
                                          <p:val>
                                            <p:strVal val="#ppt_w"/>
                                          </p:val>
                                        </p:tav>
                                      </p:tavLst>
                                    </p:anim>
                                    <p:anim calcmode="lin" valueType="num">
                                      <p:cBhvr>
                                        <p:cTn id="100" dur="1000" fill="hold"/>
                                        <p:tgtEl>
                                          <p:spTgt spid="51"/>
                                        </p:tgtEl>
                                        <p:attrNameLst>
                                          <p:attrName>ppt_x</p:attrName>
                                        </p:attrNameLst>
                                      </p:cBhvr>
                                      <p:tavLst>
                                        <p:tav tm="0">
                                          <p:val>
                                            <p:strVal val="#ppt_x-.3"/>
                                          </p:val>
                                        </p:tav>
                                        <p:tav tm="50000">
                                          <p:val>
                                            <p:strVal val="#ppt_x"/>
                                          </p:val>
                                        </p:tav>
                                        <p:tav tm="100000">
                                          <p:val>
                                            <p:strVal val="#ppt_x"/>
                                          </p:val>
                                        </p:tav>
                                      </p:tavLst>
                                    </p:anim>
                                    <p:anim calcmode="lin" valueType="num">
                                      <p:cBhvr>
                                        <p:cTn id="101"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30" presetClass="entr" presetSubtype="0" fill="hold" grpId="0" nodeType="click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800" decel="100000"/>
                                        <p:tgtEl>
                                          <p:spTgt spid="52"/>
                                        </p:tgtEl>
                                      </p:cBhvr>
                                    </p:animEffect>
                                    <p:anim calcmode="lin" valueType="num">
                                      <p:cBhvr>
                                        <p:cTn id="107" dur="800" decel="100000" fill="hold"/>
                                        <p:tgtEl>
                                          <p:spTgt spid="52"/>
                                        </p:tgtEl>
                                        <p:attrNameLst>
                                          <p:attrName>style.rotation</p:attrName>
                                        </p:attrNameLst>
                                      </p:cBhvr>
                                      <p:tavLst>
                                        <p:tav tm="0">
                                          <p:val>
                                            <p:fltVal val="-90"/>
                                          </p:val>
                                        </p:tav>
                                        <p:tav tm="100000">
                                          <p:val>
                                            <p:fltVal val="0"/>
                                          </p:val>
                                        </p:tav>
                                      </p:tavLst>
                                    </p:anim>
                                    <p:anim calcmode="lin" valueType="num">
                                      <p:cBhvr>
                                        <p:cTn id="108" dur="800" decel="100000" fill="hold"/>
                                        <p:tgtEl>
                                          <p:spTgt spid="52"/>
                                        </p:tgtEl>
                                        <p:attrNameLst>
                                          <p:attrName>ppt_x</p:attrName>
                                        </p:attrNameLst>
                                      </p:cBhvr>
                                      <p:tavLst>
                                        <p:tav tm="0">
                                          <p:val>
                                            <p:strVal val="#ppt_x+0.4"/>
                                          </p:val>
                                        </p:tav>
                                        <p:tav tm="100000">
                                          <p:val>
                                            <p:strVal val="#ppt_x-0.05"/>
                                          </p:val>
                                        </p:tav>
                                      </p:tavLst>
                                    </p:anim>
                                    <p:anim calcmode="lin" valueType="num">
                                      <p:cBhvr>
                                        <p:cTn id="109" dur="800" decel="100000" fill="hold"/>
                                        <p:tgtEl>
                                          <p:spTgt spid="52"/>
                                        </p:tgtEl>
                                        <p:attrNameLst>
                                          <p:attrName>ppt_y</p:attrName>
                                        </p:attrNameLst>
                                      </p:cBhvr>
                                      <p:tavLst>
                                        <p:tav tm="0">
                                          <p:val>
                                            <p:strVal val="#ppt_y-0.4"/>
                                          </p:val>
                                        </p:tav>
                                        <p:tav tm="100000">
                                          <p:val>
                                            <p:strVal val="#ppt_y+0.1"/>
                                          </p:val>
                                        </p:tav>
                                      </p:tavLst>
                                    </p:anim>
                                    <p:anim calcmode="lin" valueType="num">
                                      <p:cBhvr>
                                        <p:cTn id="110" dur="200" accel="100000" fill="hold">
                                          <p:stCondLst>
                                            <p:cond delay="800"/>
                                          </p:stCondLst>
                                        </p:cTn>
                                        <p:tgtEl>
                                          <p:spTgt spid="52"/>
                                        </p:tgtEl>
                                        <p:attrNameLst>
                                          <p:attrName>ppt_x</p:attrName>
                                        </p:attrNameLst>
                                      </p:cBhvr>
                                      <p:tavLst>
                                        <p:tav tm="0">
                                          <p:val>
                                            <p:strVal val="#ppt_x-0.05"/>
                                          </p:val>
                                        </p:tav>
                                        <p:tav tm="100000">
                                          <p:val>
                                            <p:strVal val="#ppt_x"/>
                                          </p:val>
                                        </p:tav>
                                      </p:tavLst>
                                    </p:anim>
                                    <p:anim calcmode="lin" valueType="num">
                                      <p:cBhvr>
                                        <p:cTn id="111" dur="200" accel="100000" fill="hold">
                                          <p:stCondLst>
                                            <p:cond delay="800"/>
                                          </p:stCondLst>
                                        </p:cTn>
                                        <p:tgtEl>
                                          <p:spTgt spid="52"/>
                                        </p:tgtEl>
                                        <p:attrNameLst>
                                          <p:attrName>ppt_y</p:attrName>
                                        </p:attrNameLst>
                                      </p:cBhvr>
                                      <p:tavLst>
                                        <p:tav tm="0">
                                          <p:val>
                                            <p:strVal val="#ppt_y+0.1"/>
                                          </p:val>
                                        </p:tav>
                                        <p:tav tm="100000">
                                          <p:val>
                                            <p:strVal val="#ppt_y"/>
                                          </p:val>
                                        </p:tav>
                                      </p:tavLst>
                                    </p:anim>
                                  </p:childTnLst>
                                </p:cTn>
                              </p:par>
                              <p:par>
                                <p:cTn id="112" presetID="3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800" decel="100000"/>
                                        <p:tgtEl>
                                          <p:spTgt spid="48"/>
                                        </p:tgtEl>
                                      </p:cBhvr>
                                    </p:animEffect>
                                    <p:anim calcmode="lin" valueType="num">
                                      <p:cBhvr>
                                        <p:cTn id="115" dur="800" decel="100000" fill="hold"/>
                                        <p:tgtEl>
                                          <p:spTgt spid="48"/>
                                        </p:tgtEl>
                                        <p:attrNameLst>
                                          <p:attrName>style.rotation</p:attrName>
                                        </p:attrNameLst>
                                      </p:cBhvr>
                                      <p:tavLst>
                                        <p:tav tm="0">
                                          <p:val>
                                            <p:fltVal val="-90"/>
                                          </p:val>
                                        </p:tav>
                                        <p:tav tm="100000">
                                          <p:val>
                                            <p:fltVal val="0"/>
                                          </p:val>
                                        </p:tav>
                                      </p:tavLst>
                                    </p:anim>
                                    <p:anim calcmode="lin" valueType="num">
                                      <p:cBhvr>
                                        <p:cTn id="116" dur="800" decel="100000" fill="hold"/>
                                        <p:tgtEl>
                                          <p:spTgt spid="48"/>
                                        </p:tgtEl>
                                        <p:attrNameLst>
                                          <p:attrName>ppt_x</p:attrName>
                                        </p:attrNameLst>
                                      </p:cBhvr>
                                      <p:tavLst>
                                        <p:tav tm="0">
                                          <p:val>
                                            <p:strVal val="#ppt_x+0.4"/>
                                          </p:val>
                                        </p:tav>
                                        <p:tav tm="100000">
                                          <p:val>
                                            <p:strVal val="#ppt_x-0.05"/>
                                          </p:val>
                                        </p:tav>
                                      </p:tavLst>
                                    </p:anim>
                                    <p:anim calcmode="lin" valueType="num">
                                      <p:cBhvr>
                                        <p:cTn id="117" dur="800" decel="100000" fill="hold"/>
                                        <p:tgtEl>
                                          <p:spTgt spid="48"/>
                                        </p:tgtEl>
                                        <p:attrNameLst>
                                          <p:attrName>ppt_y</p:attrName>
                                        </p:attrNameLst>
                                      </p:cBhvr>
                                      <p:tavLst>
                                        <p:tav tm="0">
                                          <p:val>
                                            <p:strVal val="#ppt_y-0.4"/>
                                          </p:val>
                                        </p:tav>
                                        <p:tav tm="100000">
                                          <p:val>
                                            <p:strVal val="#ppt_y+0.1"/>
                                          </p:val>
                                        </p:tav>
                                      </p:tavLst>
                                    </p:anim>
                                    <p:anim calcmode="lin" valueType="num">
                                      <p:cBhvr>
                                        <p:cTn id="118" dur="200" accel="100000" fill="hold">
                                          <p:stCondLst>
                                            <p:cond delay="800"/>
                                          </p:stCondLst>
                                        </p:cTn>
                                        <p:tgtEl>
                                          <p:spTgt spid="48"/>
                                        </p:tgtEl>
                                        <p:attrNameLst>
                                          <p:attrName>ppt_x</p:attrName>
                                        </p:attrNameLst>
                                      </p:cBhvr>
                                      <p:tavLst>
                                        <p:tav tm="0">
                                          <p:val>
                                            <p:strVal val="#ppt_x-0.05"/>
                                          </p:val>
                                        </p:tav>
                                        <p:tav tm="100000">
                                          <p:val>
                                            <p:strVal val="#ppt_x"/>
                                          </p:val>
                                        </p:tav>
                                      </p:tavLst>
                                    </p:anim>
                                    <p:anim calcmode="lin" valueType="num">
                                      <p:cBhvr>
                                        <p:cTn id="119" dur="200" accel="100000" fill="hold">
                                          <p:stCondLst>
                                            <p:cond delay="8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8" presetClass="entr" presetSubtype="0" accel="50000" fill="hold" grpId="0" nodeType="clickEffect">
                                  <p:stCondLst>
                                    <p:cond delay="0"/>
                                  </p:stCondLst>
                                  <p:childTnLst>
                                    <p:set>
                                      <p:cBhvr>
                                        <p:cTn id="123" dur="1" fill="hold">
                                          <p:stCondLst>
                                            <p:cond delay="0"/>
                                          </p:stCondLst>
                                        </p:cTn>
                                        <p:tgtEl>
                                          <p:spTgt spid="49"/>
                                        </p:tgtEl>
                                        <p:attrNameLst>
                                          <p:attrName>style.visibility</p:attrName>
                                        </p:attrNameLst>
                                      </p:cBhvr>
                                      <p:to>
                                        <p:strVal val="visible"/>
                                      </p:to>
                                    </p:set>
                                    <p:anim calcmode="lin" valueType="num">
                                      <p:cBhvr>
                                        <p:cTn id="124" dur="1000" fill="hold"/>
                                        <p:tgtEl>
                                          <p:spTgt spid="4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5" dur="1000" fill="hold"/>
                                        <p:tgtEl>
                                          <p:spTgt spid="49"/>
                                        </p:tgtEl>
                                        <p:attrNameLst>
                                          <p:attrName>ppt_x</p:attrName>
                                        </p:attrNameLst>
                                      </p:cBhvr>
                                      <p:tavLst>
                                        <p:tav tm="0">
                                          <p:val>
                                            <p:fltVal val="-1"/>
                                          </p:val>
                                        </p:tav>
                                        <p:tav tm="50000">
                                          <p:val>
                                            <p:fltVal val="0.95"/>
                                          </p:val>
                                        </p:tav>
                                        <p:tav tm="100000">
                                          <p:val>
                                            <p:strVal val="#ppt_x"/>
                                          </p:val>
                                        </p:tav>
                                      </p:tavLst>
                                    </p:anim>
                                    <p:anim calcmode="lin" valueType="num">
                                      <p:cBhvr>
                                        <p:cTn id="126" dur="1000" fill="hold"/>
                                        <p:tgtEl>
                                          <p:spTgt spid="49"/>
                                        </p:tgtEl>
                                        <p:attrNameLst>
                                          <p:attrName>ppt_y</p:attrName>
                                        </p:attrNameLst>
                                      </p:cBhvr>
                                      <p:tavLst>
                                        <p:tav tm="0">
                                          <p:val>
                                            <p:strVal val="#ppt_y"/>
                                          </p:val>
                                        </p:tav>
                                        <p:tav tm="100000">
                                          <p:val>
                                            <p:strVal val="#ppt_y"/>
                                          </p:val>
                                        </p:tav>
                                      </p:tavLst>
                                    </p:anim>
                                    <p:animEffect transition="in" filter="fade">
                                      <p:cBhvr>
                                        <p:cTn id="127" dur="1000"/>
                                        <p:tgtEl>
                                          <p:spTgt spid="49"/>
                                        </p:tgtEl>
                                      </p:cBhvr>
                                    </p:animEffect>
                                  </p:childTnLst>
                                </p:cTn>
                              </p:par>
                            </p:childTnLst>
                          </p:cTn>
                        </p:par>
                      </p:childTnLst>
                    </p:cTn>
                  </p:par>
                  <p:par>
                    <p:cTn id="128" fill="hold">
                      <p:stCondLst>
                        <p:cond delay="indefinite"/>
                      </p:stCondLst>
                      <p:childTnLst>
                        <p:par>
                          <p:cTn id="129" fill="hold">
                            <p:stCondLst>
                              <p:cond delay="0"/>
                            </p:stCondLst>
                            <p:childTnLst>
                              <p:par>
                                <p:cTn id="130" presetID="48" presetClass="entr" presetSubtype="0" accel="50000" fill="hold" grpId="0" nodeType="clickEffect">
                                  <p:stCondLst>
                                    <p:cond delay="0"/>
                                  </p:stCondLst>
                                  <p:childTnLst>
                                    <p:set>
                                      <p:cBhvr>
                                        <p:cTn id="131" dur="1" fill="hold">
                                          <p:stCondLst>
                                            <p:cond delay="0"/>
                                          </p:stCondLst>
                                        </p:cTn>
                                        <p:tgtEl>
                                          <p:spTgt spid="50"/>
                                        </p:tgtEl>
                                        <p:attrNameLst>
                                          <p:attrName>style.visibility</p:attrName>
                                        </p:attrNameLst>
                                      </p:cBhvr>
                                      <p:to>
                                        <p:strVal val="visible"/>
                                      </p:to>
                                    </p:set>
                                    <p:anim calcmode="lin" valueType="num">
                                      <p:cBhvr>
                                        <p:cTn id="132" dur="1000" fill="hold"/>
                                        <p:tgtEl>
                                          <p:spTgt spid="5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3" dur="1000" fill="hold"/>
                                        <p:tgtEl>
                                          <p:spTgt spid="50"/>
                                        </p:tgtEl>
                                        <p:attrNameLst>
                                          <p:attrName>ppt_x</p:attrName>
                                        </p:attrNameLst>
                                      </p:cBhvr>
                                      <p:tavLst>
                                        <p:tav tm="0">
                                          <p:val>
                                            <p:fltVal val="-1"/>
                                          </p:val>
                                        </p:tav>
                                        <p:tav tm="50000">
                                          <p:val>
                                            <p:fltVal val="0.95"/>
                                          </p:val>
                                        </p:tav>
                                        <p:tav tm="100000">
                                          <p:val>
                                            <p:strVal val="#ppt_x"/>
                                          </p:val>
                                        </p:tav>
                                      </p:tavLst>
                                    </p:anim>
                                    <p:anim calcmode="lin" valueType="num">
                                      <p:cBhvr>
                                        <p:cTn id="134" dur="1000" fill="hold"/>
                                        <p:tgtEl>
                                          <p:spTgt spid="50"/>
                                        </p:tgtEl>
                                        <p:attrNameLst>
                                          <p:attrName>ppt_y</p:attrName>
                                        </p:attrNameLst>
                                      </p:cBhvr>
                                      <p:tavLst>
                                        <p:tav tm="0">
                                          <p:val>
                                            <p:strVal val="#ppt_y"/>
                                          </p:val>
                                        </p:tav>
                                        <p:tav tm="100000">
                                          <p:val>
                                            <p:strVal val="#ppt_y"/>
                                          </p:val>
                                        </p:tav>
                                      </p:tavLst>
                                    </p:anim>
                                    <p:animEffect transition="in" filter="fade">
                                      <p:cBhvr>
                                        <p:cTn id="135"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15" grpId="0"/>
      <p:bldP spid="29" grpId="0"/>
      <p:bldP spid="41" grpId="0"/>
      <p:bldP spid="35" grpId="0" animBg="1"/>
      <p:bldP spid="42" grpId="0"/>
      <p:bldP spid="43" grpId="0"/>
      <p:bldP spid="53" grpId="0" animBg="1"/>
      <p:bldP spid="45" grpId="0"/>
      <p:bldP spid="54" grpId="0" animBg="1"/>
      <p:bldP spid="46" grpId="0"/>
      <p:bldP spid="47" grpId="0"/>
      <p:bldP spid="51" grpId="0" animBg="1"/>
      <p:bldP spid="52" grpId="0" bldLvl="0" animBg="1"/>
      <p:bldP spid="48" grpId="0"/>
      <p:bldP spid="49" grpId="0"/>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45058" name="组合 13"/>
          <p:cNvGrpSpPr/>
          <p:nvPr/>
        </p:nvGrpSpPr>
        <p:grpSpPr>
          <a:xfrm>
            <a:off x="-1587" y="-92075"/>
            <a:ext cx="12222162" cy="6950075"/>
            <a:chOff x="-2214" y="-92295"/>
            <a:chExt cx="12222548" cy="6950295"/>
          </a:xfrm>
        </p:grpSpPr>
        <p:pic>
          <p:nvPicPr>
            <p:cNvPr id="45059" name="图片 12"/>
            <p:cNvPicPr>
              <a:picLocks noChangeAspect="1"/>
            </p:cNvPicPr>
            <p:nvPr/>
          </p:nvPicPr>
          <p:blipFill>
            <a:blip r:embed="rId1"/>
            <a:srcRect r="2638"/>
            <a:stretch>
              <a:fillRect/>
            </a:stretch>
          </p:blipFill>
          <p:spPr>
            <a:xfrm>
              <a:off x="-2214" y="-3"/>
              <a:ext cx="12191712" cy="6858003"/>
            </a:xfrm>
            <a:prstGeom prst="rect">
              <a:avLst/>
            </a:prstGeom>
            <a:noFill/>
            <a:ln w="9525">
              <a:noFill/>
            </a:ln>
          </p:spPr>
        </p:pic>
        <p:sp>
          <p:nvSpPr>
            <p:cNvPr id="4" name="矩形 3"/>
            <p:cNvSpPr/>
            <p:nvPr/>
          </p:nvSpPr>
          <p:spPr>
            <a:xfrm>
              <a:off x="5744" y="-3"/>
              <a:ext cx="12192000" cy="6858000"/>
            </a:xfrm>
            <a:prstGeom prst="rect">
              <a:avLst/>
            </a:prstGeom>
            <a:solidFill>
              <a:schemeClr val="bg2">
                <a:lumMod val="2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矩形 8"/>
            <p:cNvSpPr/>
            <p:nvPr/>
          </p:nvSpPr>
          <p:spPr>
            <a:xfrm>
              <a:off x="7817671" y="0"/>
              <a:ext cx="4383537" cy="3898232"/>
            </a:xfrm>
            <a:custGeom>
              <a:avLst/>
              <a:gdLst>
                <a:gd name="connsiteX0" fmla="*/ 0 w 4383537"/>
                <a:gd name="connsiteY0" fmla="*/ 0 h 4831882"/>
                <a:gd name="connsiteX1" fmla="*/ 4383537 w 4383537"/>
                <a:gd name="connsiteY1" fmla="*/ 0 h 4831882"/>
                <a:gd name="connsiteX2" fmla="*/ 4383537 w 4383537"/>
                <a:gd name="connsiteY2" fmla="*/ 4831882 h 4831882"/>
                <a:gd name="connsiteX3" fmla="*/ 0 w 4383537"/>
                <a:gd name="connsiteY3" fmla="*/ 4831882 h 4831882"/>
                <a:gd name="connsiteX4" fmla="*/ 0 w 4383537"/>
                <a:gd name="connsiteY4" fmla="*/ 0 h 4831882"/>
                <a:gd name="connsiteX0-1" fmla="*/ 0 w 4383537"/>
                <a:gd name="connsiteY0-2" fmla="*/ 0 h 4831882"/>
                <a:gd name="connsiteX1-3" fmla="*/ 4383537 w 4383537"/>
                <a:gd name="connsiteY1-4" fmla="*/ 0 h 4831882"/>
                <a:gd name="connsiteX2-5" fmla="*/ 4383537 w 4383537"/>
                <a:gd name="connsiteY2-6" fmla="*/ 4831882 h 4831882"/>
                <a:gd name="connsiteX3-7" fmla="*/ 2396691 w 4383537"/>
                <a:gd name="connsiteY3-8" fmla="*/ 3859730 h 4831882"/>
                <a:gd name="connsiteX4-9" fmla="*/ 0 w 4383537"/>
                <a:gd name="connsiteY4-10" fmla="*/ 0 h 4831882"/>
                <a:gd name="connsiteX0-11" fmla="*/ 0 w 4383537"/>
                <a:gd name="connsiteY0-12" fmla="*/ 0 h 4831882"/>
                <a:gd name="connsiteX1-13" fmla="*/ 4383537 w 4383537"/>
                <a:gd name="connsiteY1-14" fmla="*/ 0 h 4831882"/>
                <a:gd name="connsiteX2-15" fmla="*/ 4383537 w 4383537"/>
                <a:gd name="connsiteY2-16" fmla="*/ 4831882 h 4831882"/>
                <a:gd name="connsiteX3-17" fmla="*/ 2233061 w 4383537"/>
                <a:gd name="connsiteY3-18" fmla="*/ 3638348 h 4831882"/>
                <a:gd name="connsiteX4-19" fmla="*/ 0 w 4383537"/>
                <a:gd name="connsiteY4-20" fmla="*/ 0 h 4831882"/>
                <a:gd name="connsiteX0-21" fmla="*/ 0 w 4383537"/>
                <a:gd name="connsiteY0-22" fmla="*/ 0 h 4831882"/>
                <a:gd name="connsiteX1-23" fmla="*/ 4383537 w 4383537"/>
                <a:gd name="connsiteY1-24" fmla="*/ 0 h 4831882"/>
                <a:gd name="connsiteX2-25" fmla="*/ 4383537 w 4383537"/>
                <a:gd name="connsiteY2-26" fmla="*/ 4831882 h 4831882"/>
                <a:gd name="connsiteX3-27" fmla="*/ 2088683 w 4383537"/>
                <a:gd name="connsiteY3-28" fmla="*/ 3773101 h 4831882"/>
                <a:gd name="connsiteX4-29" fmla="*/ 0 w 4383537"/>
                <a:gd name="connsiteY4-30" fmla="*/ 0 h 4831882"/>
                <a:gd name="connsiteX0-31" fmla="*/ 0 w 4383537"/>
                <a:gd name="connsiteY0-32" fmla="*/ 0 h 4516073"/>
                <a:gd name="connsiteX1-33" fmla="*/ 4383537 w 4383537"/>
                <a:gd name="connsiteY1-34" fmla="*/ 0 h 4516073"/>
                <a:gd name="connsiteX2-35" fmla="*/ 4383537 w 4383537"/>
                <a:gd name="connsiteY2-36" fmla="*/ 4516073 h 4516073"/>
                <a:gd name="connsiteX3-37" fmla="*/ 2088683 w 4383537"/>
                <a:gd name="connsiteY3-38" fmla="*/ 3773101 h 4516073"/>
                <a:gd name="connsiteX4-39" fmla="*/ 0 w 4383537"/>
                <a:gd name="connsiteY4-40" fmla="*/ 0 h 4516073"/>
                <a:gd name="connsiteX0-41" fmla="*/ 0 w 4383537"/>
                <a:gd name="connsiteY0-42" fmla="*/ 0 h 4516073"/>
                <a:gd name="connsiteX1-43" fmla="*/ 4383537 w 4383537"/>
                <a:gd name="connsiteY1-44" fmla="*/ 0 h 4516073"/>
                <a:gd name="connsiteX2-45" fmla="*/ 4383537 w 4383537"/>
                <a:gd name="connsiteY2-46" fmla="*/ 4516073 h 4516073"/>
                <a:gd name="connsiteX3-47" fmla="*/ 2223437 w 4383537"/>
                <a:gd name="connsiteY3-48" fmla="*/ 3783628 h 4516073"/>
                <a:gd name="connsiteX4-49" fmla="*/ 0 w 4383537"/>
                <a:gd name="connsiteY4-50" fmla="*/ 0 h 4516073"/>
                <a:gd name="connsiteX0-51" fmla="*/ 0 w 4383537"/>
                <a:gd name="connsiteY0-52" fmla="*/ 0 h 4263426"/>
                <a:gd name="connsiteX1-53" fmla="*/ 4383537 w 4383537"/>
                <a:gd name="connsiteY1-54" fmla="*/ 0 h 4263426"/>
                <a:gd name="connsiteX2-55" fmla="*/ 4373912 w 4383537"/>
                <a:gd name="connsiteY2-56" fmla="*/ 4263426 h 4263426"/>
                <a:gd name="connsiteX3-57" fmla="*/ 2223437 w 4383537"/>
                <a:gd name="connsiteY3-58" fmla="*/ 3783628 h 4263426"/>
                <a:gd name="connsiteX4-59" fmla="*/ 0 w 4383537"/>
                <a:gd name="connsiteY4-60" fmla="*/ 0 h 4263426"/>
                <a:gd name="connsiteX0-61" fmla="*/ 0 w 4383537"/>
                <a:gd name="connsiteY0-62" fmla="*/ 0 h 4263426"/>
                <a:gd name="connsiteX1-63" fmla="*/ 4383537 w 4383537"/>
                <a:gd name="connsiteY1-64" fmla="*/ 0 h 4263426"/>
                <a:gd name="connsiteX2-65" fmla="*/ 4373912 w 4383537"/>
                <a:gd name="connsiteY2-66" fmla="*/ 4263426 h 4263426"/>
                <a:gd name="connsiteX3-67" fmla="*/ 1942346 w 4383537"/>
                <a:gd name="connsiteY3-68" fmla="*/ 3705496 h 4263426"/>
                <a:gd name="connsiteX4-69" fmla="*/ 0 w 4383537"/>
                <a:gd name="connsiteY4-70" fmla="*/ 0 h 42634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3537" h="4263426">
                  <a:moveTo>
                    <a:pt x="0" y="0"/>
                  </a:moveTo>
                  <a:lnTo>
                    <a:pt x="4383537" y="0"/>
                  </a:lnTo>
                  <a:cubicBezTo>
                    <a:pt x="4380329" y="1421142"/>
                    <a:pt x="4377120" y="2842284"/>
                    <a:pt x="4373912" y="4263426"/>
                  </a:cubicBezTo>
                  <a:lnTo>
                    <a:pt x="1942346" y="3705496"/>
                  </a:lnTo>
                  <a:lnTo>
                    <a:pt x="0" y="0"/>
                  </a:lnTo>
                  <a:close/>
                </a:path>
              </a:pathLst>
            </a:custGeom>
            <a:solidFill>
              <a:schemeClr val="tx1">
                <a:lumMod val="50000"/>
                <a:lumOff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10" name="矩形 9"/>
            <p:cNvSpPr/>
            <p:nvPr/>
          </p:nvSpPr>
          <p:spPr>
            <a:xfrm>
              <a:off x="8420082" y="-92295"/>
              <a:ext cx="3769415" cy="5236144"/>
            </a:xfrm>
            <a:custGeom>
              <a:avLst/>
              <a:gdLst>
                <a:gd name="connsiteX0" fmla="*/ 0 w 3586535"/>
                <a:gd name="connsiteY0" fmla="*/ 0 h 4899259"/>
                <a:gd name="connsiteX1" fmla="*/ 3586535 w 3586535"/>
                <a:gd name="connsiteY1" fmla="*/ 0 h 4899259"/>
                <a:gd name="connsiteX2" fmla="*/ 3586535 w 3586535"/>
                <a:gd name="connsiteY2" fmla="*/ 4899259 h 4899259"/>
                <a:gd name="connsiteX3" fmla="*/ 0 w 3586535"/>
                <a:gd name="connsiteY3" fmla="*/ 4899259 h 4899259"/>
                <a:gd name="connsiteX4" fmla="*/ 0 w 3586535"/>
                <a:gd name="connsiteY4" fmla="*/ 0 h 4899259"/>
                <a:gd name="connsiteX0-1" fmla="*/ 0 w 3586535"/>
                <a:gd name="connsiteY0-2" fmla="*/ 0 h 4899259"/>
                <a:gd name="connsiteX1-3" fmla="*/ 3586535 w 3586535"/>
                <a:gd name="connsiteY1-4" fmla="*/ 0 h 4899259"/>
                <a:gd name="connsiteX2-5" fmla="*/ 3586535 w 3586535"/>
                <a:gd name="connsiteY2-6" fmla="*/ 4899259 h 4899259"/>
                <a:gd name="connsiteX3-7" fmla="*/ 933650 w 3586535"/>
                <a:gd name="connsiteY3-8" fmla="*/ 3638349 h 4899259"/>
                <a:gd name="connsiteX4-9" fmla="*/ 0 w 3586535"/>
                <a:gd name="connsiteY4-10" fmla="*/ 0 h 4899259"/>
                <a:gd name="connsiteX0-11" fmla="*/ 0 w 3769415"/>
                <a:gd name="connsiteY0-12" fmla="*/ 9626 h 4899259"/>
                <a:gd name="connsiteX1-13" fmla="*/ 3769415 w 3769415"/>
                <a:gd name="connsiteY1-14" fmla="*/ 0 h 4899259"/>
                <a:gd name="connsiteX2-15" fmla="*/ 3769415 w 3769415"/>
                <a:gd name="connsiteY2-16" fmla="*/ 4899259 h 4899259"/>
                <a:gd name="connsiteX3-17" fmla="*/ 1116530 w 3769415"/>
                <a:gd name="connsiteY3-18" fmla="*/ 3638349 h 4899259"/>
                <a:gd name="connsiteX4-19" fmla="*/ 0 w 3769415"/>
                <a:gd name="connsiteY4-20" fmla="*/ 9626 h 4899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69415" h="4899259">
                  <a:moveTo>
                    <a:pt x="0" y="9626"/>
                  </a:moveTo>
                  <a:lnTo>
                    <a:pt x="3769415" y="0"/>
                  </a:lnTo>
                  <a:lnTo>
                    <a:pt x="3769415" y="4899259"/>
                  </a:lnTo>
                  <a:lnTo>
                    <a:pt x="1116530" y="3638349"/>
                  </a:lnTo>
                  <a:lnTo>
                    <a:pt x="0" y="9626"/>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a:off x="9109862" y="-3"/>
              <a:ext cx="3096127" cy="2714324"/>
            </a:xfrm>
            <a:custGeom>
              <a:avLst/>
              <a:gdLst>
                <a:gd name="connsiteX0" fmla="*/ 0 w 3731394"/>
                <a:gd name="connsiteY0" fmla="*/ 0 h 2714324"/>
                <a:gd name="connsiteX1" fmla="*/ 3731394 w 3731394"/>
                <a:gd name="connsiteY1" fmla="*/ 0 h 2714324"/>
                <a:gd name="connsiteX2" fmla="*/ 3731394 w 3731394"/>
                <a:gd name="connsiteY2" fmla="*/ 2714324 h 2714324"/>
                <a:gd name="connsiteX3" fmla="*/ 0 w 3731394"/>
                <a:gd name="connsiteY3" fmla="*/ 2714324 h 2714324"/>
                <a:gd name="connsiteX4" fmla="*/ 0 w 3731394"/>
                <a:gd name="connsiteY4" fmla="*/ 0 h 2714324"/>
                <a:gd name="connsiteX0-1" fmla="*/ 0 w 3731394"/>
                <a:gd name="connsiteY0-2" fmla="*/ 0 h 2714324"/>
                <a:gd name="connsiteX1-3" fmla="*/ 3731394 w 3731394"/>
                <a:gd name="connsiteY1-4" fmla="*/ 0 h 2714324"/>
                <a:gd name="connsiteX2-5" fmla="*/ 3731394 w 3731394"/>
                <a:gd name="connsiteY2-6" fmla="*/ 2714324 h 2714324"/>
                <a:gd name="connsiteX3-7" fmla="*/ 1029903 w 3731394"/>
                <a:gd name="connsiteY3-8" fmla="*/ 2098307 h 2714324"/>
                <a:gd name="connsiteX4-9" fmla="*/ 0 w 3731394"/>
                <a:gd name="connsiteY4-10" fmla="*/ 0 h 2714324"/>
                <a:gd name="connsiteX0-11" fmla="*/ 0 w 3096127"/>
                <a:gd name="connsiteY0-12" fmla="*/ 0 h 2714324"/>
                <a:gd name="connsiteX1-13" fmla="*/ 3096127 w 3096127"/>
                <a:gd name="connsiteY1-14" fmla="*/ 0 h 2714324"/>
                <a:gd name="connsiteX2-15" fmla="*/ 3096127 w 3096127"/>
                <a:gd name="connsiteY2-16" fmla="*/ 2714324 h 2714324"/>
                <a:gd name="connsiteX3-17" fmla="*/ 394636 w 3096127"/>
                <a:gd name="connsiteY3-18" fmla="*/ 2098307 h 2714324"/>
                <a:gd name="connsiteX4-19" fmla="*/ 0 w 3096127"/>
                <a:gd name="connsiteY4-20" fmla="*/ 0 h 2714324"/>
                <a:gd name="connsiteX0-21" fmla="*/ 0 w 3096127"/>
                <a:gd name="connsiteY0-22" fmla="*/ 0 h 2714324"/>
                <a:gd name="connsiteX1-23" fmla="*/ 3096127 w 3096127"/>
                <a:gd name="connsiteY1-24" fmla="*/ 0 h 2714324"/>
                <a:gd name="connsiteX2-25" fmla="*/ 3096127 w 3096127"/>
                <a:gd name="connsiteY2-26" fmla="*/ 2714324 h 2714324"/>
                <a:gd name="connsiteX3-27" fmla="*/ 1087655 w 3096127"/>
                <a:gd name="connsiteY3-28" fmla="*/ 2117557 h 2714324"/>
                <a:gd name="connsiteX4-29" fmla="*/ 0 w 3096127"/>
                <a:gd name="connsiteY4-30" fmla="*/ 0 h 27143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6127" h="2714324">
                  <a:moveTo>
                    <a:pt x="0" y="0"/>
                  </a:moveTo>
                  <a:lnTo>
                    <a:pt x="3096127" y="0"/>
                  </a:lnTo>
                  <a:lnTo>
                    <a:pt x="3096127" y="2714324"/>
                  </a:lnTo>
                  <a:lnTo>
                    <a:pt x="1087655" y="2117557"/>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直角三角形 5"/>
            <p:cNvSpPr/>
            <p:nvPr/>
          </p:nvSpPr>
          <p:spPr>
            <a:xfrm rot="10800000">
              <a:off x="9130625" y="0"/>
              <a:ext cx="3089709" cy="3089709"/>
            </a:xfrm>
            <a:prstGeom prst="rtTriangle">
              <a:avLst/>
            </a:prstGeom>
            <a:solidFill>
              <a:srgbClr val="484A5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5065" name="组合 4"/>
            <p:cNvGrpSpPr/>
            <p:nvPr/>
          </p:nvGrpSpPr>
          <p:grpSpPr>
            <a:xfrm>
              <a:off x="1027933" y="2374557"/>
              <a:ext cx="3648456" cy="3648456"/>
              <a:chOff x="1375405" y="2264829"/>
              <a:chExt cx="3648456" cy="3648456"/>
            </a:xfrm>
          </p:grpSpPr>
          <p:sp>
            <p:nvSpPr>
              <p:cNvPr id="2" name="椭圆 1"/>
              <p:cNvSpPr/>
              <p:nvPr/>
            </p:nvSpPr>
            <p:spPr>
              <a:xfrm>
                <a:off x="1375405" y="2264829"/>
                <a:ext cx="3648456" cy="364845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5067" name="组合 6"/>
              <p:cNvGrpSpPr/>
              <p:nvPr/>
            </p:nvGrpSpPr>
            <p:grpSpPr>
              <a:xfrm>
                <a:off x="1686404" y="2863592"/>
                <a:ext cx="3050721" cy="2403995"/>
                <a:chOff x="497788" y="4392672"/>
                <a:chExt cx="3050721" cy="2403995"/>
              </a:xfrm>
            </p:grpSpPr>
            <p:sp>
              <p:nvSpPr>
                <p:cNvPr id="45068" name="文本框 10"/>
                <p:cNvSpPr txBox="1"/>
                <p:nvPr/>
              </p:nvSpPr>
              <p:spPr>
                <a:xfrm>
                  <a:off x="497788" y="5075797"/>
                  <a:ext cx="3050721" cy="1445306"/>
                </a:xfrm>
                <a:prstGeom prst="rect">
                  <a:avLst/>
                </a:prstGeom>
                <a:noFill/>
                <a:ln w="9525">
                  <a:noFill/>
                </a:ln>
              </p:spPr>
              <p:txBody>
                <a:bodyPr>
                  <a:spAutoFit/>
                </a:bodyPr>
                <a:p>
                  <a:pPr algn="ctr" eaLnBrk="1" hangingPunct="1"/>
                  <a:r>
                    <a:rPr lang="en-US" sz="4400" b="1" dirty="0">
                      <a:solidFill>
                        <a:srgbClr val="484A5F"/>
                      </a:solidFill>
                      <a:latin typeface="Microsoft YaHei" panose="020B0503020204020204" pitchFamily="34" charset="-122"/>
                      <a:ea typeface="Microsoft YaHei" panose="020B0503020204020204" pitchFamily="34" charset="-122"/>
                    </a:rPr>
                    <a:t>THANK YOU !</a:t>
                  </a:r>
                  <a:endParaRPr lang="zh-CN" altLang="en-US" sz="2800" dirty="0">
                    <a:solidFill>
                      <a:srgbClr val="FFFFFF"/>
                    </a:solidFill>
                    <a:latin typeface="Microsoft YaHei" panose="020B0503020204020204" pitchFamily="34" charset="-122"/>
                    <a:ea typeface="Microsoft YaHei" panose="020B0503020204020204" pitchFamily="34" charset="-122"/>
                  </a:endParaRPr>
                </a:p>
              </p:txBody>
            </p:sp>
            <p:cxnSp>
              <p:nvCxnSpPr>
                <p:cNvPr id="3" name="直接连接符 2"/>
                <p:cNvCxnSpPr/>
                <p:nvPr/>
              </p:nvCxnSpPr>
              <p:spPr>
                <a:xfrm>
                  <a:off x="1259840" y="4392672"/>
                  <a:ext cx="751177" cy="7511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873857" y="6522347"/>
                  <a:ext cx="274320" cy="2743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6680</Words>
  <Application>WPS Presentation</Application>
  <PresentationFormat>宽屏</PresentationFormat>
  <Paragraphs>313</Paragraphs>
  <Slides>22</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Arial</vt:lpstr>
      <vt:lpstr>SimSun</vt:lpstr>
      <vt:lpstr>Wingdings</vt:lpstr>
      <vt:lpstr>Calibri</vt:lpstr>
      <vt:lpstr>Microsoft YaHei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USER</cp:lastModifiedBy>
  <cp:revision>18</cp:revision>
  <dcterms:created xsi:type="dcterms:W3CDTF">2015-03-08T13:53:00Z</dcterms:created>
  <dcterms:modified xsi:type="dcterms:W3CDTF">2018-11-13T18:18:14Z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1033-10.2.0.7549</vt:lpwstr>
  </property>
</Properties>
</file>